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8C1D5-2EB6-43D0-A331-F52CA4155776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F5BEE-8148-46E3-B3ED-433C00BC5E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5BEE-8148-46E3-B3ED-433C00BC5EB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2A4E-D8F6-42FB-B9E0-C47E2919E818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FEE1-17B1-4656-A3E1-4C10CEA32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2A4E-D8F6-42FB-B9E0-C47E2919E818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FEE1-17B1-4656-A3E1-4C10CEA32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2A4E-D8F6-42FB-B9E0-C47E2919E818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FEE1-17B1-4656-A3E1-4C10CEA32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2A4E-D8F6-42FB-B9E0-C47E2919E818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FEE1-17B1-4656-A3E1-4C10CEA32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2A4E-D8F6-42FB-B9E0-C47E2919E818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FEE1-17B1-4656-A3E1-4C10CEA32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2A4E-D8F6-42FB-B9E0-C47E2919E818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FEE1-17B1-4656-A3E1-4C10CEA32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2A4E-D8F6-42FB-B9E0-C47E2919E818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FEE1-17B1-4656-A3E1-4C10CEA32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2A4E-D8F6-42FB-B9E0-C47E2919E818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FEE1-17B1-4656-A3E1-4C10CEA32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2A4E-D8F6-42FB-B9E0-C47E2919E818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FEE1-17B1-4656-A3E1-4C10CEA32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2A4E-D8F6-42FB-B9E0-C47E2919E818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FEE1-17B1-4656-A3E1-4C10CEA32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2A4E-D8F6-42FB-B9E0-C47E2919E818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FEE1-17B1-4656-A3E1-4C10CEA32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E2A4E-D8F6-42FB-B9E0-C47E2919E818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2FEE1-17B1-4656-A3E1-4C10CEA32B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Dara</dc:creator>
  <cp:lastModifiedBy>Dara</cp:lastModifiedBy>
  <cp:revision>1</cp:revision>
  <dcterms:created xsi:type="dcterms:W3CDTF">2012-05-12T00:45:36Z</dcterms:created>
  <dcterms:modified xsi:type="dcterms:W3CDTF">2012-05-12T00:46:02Z</dcterms:modified>
</cp:coreProperties>
</file>