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Default Extension="xlsx" ContentType="application/vnd.openxmlformats-officedocument.spreadsheetml.sheet"/>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4"/>
  </p:notesMasterIdLst>
  <p:sldIdLst>
    <p:sldId id="256" r:id="rId2"/>
    <p:sldId id="263" r:id="rId3"/>
    <p:sldId id="257" r:id="rId4"/>
    <p:sldId id="258" r:id="rId5"/>
    <p:sldId id="259" r:id="rId6"/>
    <p:sldId id="260" r:id="rId7"/>
    <p:sldId id="261" r:id="rId8"/>
    <p:sldId id="262" r:id="rId9"/>
    <p:sldId id="264" r:id="rId10"/>
    <p:sldId id="265" r:id="rId11"/>
    <p:sldId id="266"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65" autoAdjust="0"/>
    <p:restoredTop sz="94660"/>
  </p:normalViewPr>
  <p:slideViewPr>
    <p:cSldViewPr>
      <p:cViewPr varScale="1">
        <p:scale>
          <a:sx n="74" d="100"/>
          <a:sy n="74" d="100"/>
        </p:scale>
        <p:origin x="-104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46"/>
  <c:chart>
    <c:plotArea>
      <c:layout/>
      <c:barChart>
        <c:barDir val="col"/>
        <c:grouping val="stacked"/>
        <c:ser>
          <c:idx val="0"/>
          <c:order val="0"/>
          <c:tx>
            <c:strRef>
              <c:f>Sheet1!$B$1</c:f>
              <c:strCache>
                <c:ptCount val="1"/>
                <c:pt idx="0">
                  <c:v>Column3</c:v>
                </c:pt>
              </c:strCache>
            </c:strRef>
          </c:tx>
          <c:cat>
            <c:strRef>
              <c:f>Sheet1!$A$2:$A$5</c:f>
              <c:strCache>
                <c:ptCount val="3"/>
                <c:pt idx="0">
                  <c:v>1934-1978</c:v>
                </c:pt>
                <c:pt idx="1">
                  <c:v>1982</c:v>
                </c:pt>
                <c:pt idx="2">
                  <c:v>1998</c:v>
                </c:pt>
              </c:strCache>
            </c:strRef>
          </c:cat>
          <c:val>
            <c:numRef>
              <c:f>Sheet1!$B$2:$B$5</c:f>
              <c:numCache>
                <c:formatCode>General</c:formatCode>
                <c:ptCount val="4"/>
                <c:pt idx="0">
                  <c:v>16</c:v>
                </c:pt>
                <c:pt idx="1">
                  <c:v>24</c:v>
                </c:pt>
                <c:pt idx="2">
                  <c:v>32</c:v>
                </c:pt>
              </c:numCache>
            </c:numRef>
          </c:val>
        </c:ser>
        <c:ser>
          <c:idx val="1"/>
          <c:order val="1"/>
          <c:tx>
            <c:strRef>
              <c:f>Sheet1!$C$1</c:f>
              <c:strCache>
                <c:ptCount val="1"/>
                <c:pt idx="0">
                  <c:v>Column1</c:v>
                </c:pt>
              </c:strCache>
            </c:strRef>
          </c:tx>
          <c:cat>
            <c:strRef>
              <c:f>Sheet1!$A$2:$A$5</c:f>
              <c:strCache>
                <c:ptCount val="3"/>
                <c:pt idx="0">
                  <c:v>1934-1978</c:v>
                </c:pt>
                <c:pt idx="1">
                  <c:v>1982</c:v>
                </c:pt>
                <c:pt idx="2">
                  <c:v>1998</c:v>
                </c:pt>
              </c:strCache>
            </c:strRef>
          </c:cat>
          <c:val>
            <c:numRef>
              <c:f>Sheet1!$C$2:$C$5</c:f>
              <c:numCache>
                <c:formatCode>General</c:formatCode>
                <c:ptCount val="4"/>
              </c:numCache>
            </c:numRef>
          </c:val>
        </c:ser>
        <c:ser>
          <c:idx val="2"/>
          <c:order val="2"/>
          <c:tx>
            <c:strRef>
              <c:f>Sheet1!$D$1</c:f>
              <c:strCache>
                <c:ptCount val="1"/>
                <c:pt idx="0">
                  <c:v>Column2</c:v>
                </c:pt>
              </c:strCache>
            </c:strRef>
          </c:tx>
          <c:cat>
            <c:strRef>
              <c:f>Sheet1!$A$2:$A$5</c:f>
              <c:strCache>
                <c:ptCount val="3"/>
                <c:pt idx="0">
                  <c:v>1934-1978</c:v>
                </c:pt>
                <c:pt idx="1">
                  <c:v>1982</c:v>
                </c:pt>
                <c:pt idx="2">
                  <c:v>1998</c:v>
                </c:pt>
              </c:strCache>
            </c:strRef>
          </c:cat>
          <c:val>
            <c:numRef>
              <c:f>Sheet1!$D$2:$D$5</c:f>
              <c:numCache>
                <c:formatCode>General</c:formatCode>
                <c:ptCount val="4"/>
              </c:numCache>
            </c:numRef>
          </c:val>
        </c:ser>
        <c:overlap val="100"/>
        <c:axId val="80757120"/>
        <c:axId val="80758656"/>
      </c:barChart>
      <c:catAx>
        <c:axId val="80757120"/>
        <c:scaling>
          <c:orientation val="minMax"/>
        </c:scaling>
        <c:axPos val="b"/>
        <c:numFmt formatCode="General" sourceLinked="1"/>
        <c:tickLblPos val="nextTo"/>
        <c:crossAx val="80758656"/>
        <c:crosses val="autoZero"/>
        <c:auto val="1"/>
        <c:lblAlgn val="ctr"/>
        <c:lblOffset val="100"/>
      </c:catAx>
      <c:valAx>
        <c:axId val="80758656"/>
        <c:scaling>
          <c:orientation val="minMax"/>
        </c:scaling>
        <c:axPos val="l"/>
        <c:majorGridlines/>
        <c:numFmt formatCode="General" sourceLinked="1"/>
        <c:tickLblPos val="nextTo"/>
        <c:crossAx val="80757120"/>
        <c:crosses val="autoZero"/>
        <c:crossBetween val="between"/>
      </c:valAx>
    </c:plotArea>
    <c:legend>
      <c:legendPos val="r"/>
      <c:layout/>
    </c:legend>
    <c:plotVisOnly val="1"/>
  </c:chart>
  <c:txPr>
    <a:bodyPr/>
    <a:lstStyle/>
    <a:p>
      <a:pPr>
        <a:defRPr sz="1800"/>
      </a:pPr>
      <a:endParaRPr lang="en-US"/>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D6281B4-9FA2-4E1C-9D32-34C0B0330A15}" type="datetimeFigureOut">
              <a:rPr lang="en-US" smtClean="0"/>
              <a:pPr/>
              <a:t>11/27/2012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B5A604-D45D-4815-AB58-E7CA0954D7F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6B5A604-D45D-4815-AB58-E7CA0954D7F5}"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6B5A604-D45D-4815-AB58-E7CA0954D7F5}"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6B5A604-D45D-4815-AB58-E7CA0954D7F5}"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6B5A604-D45D-4815-AB58-E7CA0954D7F5}" type="slidenum">
              <a:rPr lang="en-US" smtClean="0"/>
              <a:pPr/>
              <a:t>12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6B5A604-D45D-4815-AB58-E7CA0954D7F5}"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6B5A604-D45D-4815-AB58-E7CA0954D7F5}"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6B5A604-D45D-4815-AB58-E7CA0954D7F5}"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6B5A604-D45D-4815-AB58-E7CA0954D7F5}"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6B5A604-D45D-4815-AB58-E7CA0954D7F5}"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6B5A604-D45D-4815-AB58-E7CA0954D7F5}"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6B5A604-D45D-4815-AB58-E7CA0954D7F5}"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6B5A604-D45D-4815-AB58-E7CA0954D7F5}"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B624607E-B86F-4223-B0E1-625424BD5927}" type="datetimeFigureOut">
              <a:rPr lang="en-US" smtClean="0"/>
              <a:pPr/>
              <a:t>11/27/2012</a:t>
            </a:fld>
            <a:endParaRPr lang="en-US"/>
          </a:p>
        </p:txBody>
      </p:sp>
      <p:sp>
        <p:nvSpPr>
          <p:cNvPr id="16" name="Slide Number Placeholder 15"/>
          <p:cNvSpPr>
            <a:spLocks noGrp="1"/>
          </p:cNvSpPr>
          <p:nvPr>
            <p:ph type="sldNum" sz="quarter" idx="11"/>
          </p:nvPr>
        </p:nvSpPr>
        <p:spPr/>
        <p:txBody>
          <a:bodyPr/>
          <a:lstStyle/>
          <a:p>
            <a:fld id="{180F88F8-3F70-42E6-BDB8-6F332A83FC5F}"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transition>
    <p:newsfla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624607E-B86F-4223-B0E1-625424BD5927}" type="datetimeFigureOut">
              <a:rPr lang="en-US" smtClean="0"/>
              <a:pPr/>
              <a:t>11/27/2012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0F88F8-3F70-42E6-BDB8-6F332A83FC5F}" type="slidenum">
              <a:rPr lang="en-US" smtClean="0"/>
              <a:pPr/>
              <a:t>‹#›</a:t>
            </a:fld>
            <a:endParaRPr lang="en-US"/>
          </a:p>
        </p:txBody>
      </p:sp>
    </p:spTree>
  </p:cSld>
  <p:clrMapOvr>
    <a:masterClrMapping/>
  </p:clrMapOvr>
  <p:transition>
    <p:newsfla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624607E-B86F-4223-B0E1-625424BD5927}" type="datetimeFigureOut">
              <a:rPr lang="en-US" smtClean="0"/>
              <a:pPr/>
              <a:t>11/27/2012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0F88F8-3F70-42E6-BDB8-6F332A83FC5F}" type="slidenum">
              <a:rPr lang="en-US" smtClean="0"/>
              <a:pPr/>
              <a:t>‹#›</a:t>
            </a:fld>
            <a:endParaRPr lang="en-US"/>
          </a:p>
        </p:txBody>
      </p:sp>
    </p:spTree>
  </p:cSld>
  <p:clrMapOvr>
    <a:masterClrMapping/>
  </p:clrMapOvr>
  <p:transition>
    <p:newsfla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B624607E-B86F-4223-B0E1-625424BD5927}" type="datetimeFigureOut">
              <a:rPr lang="en-US" smtClean="0"/>
              <a:pPr/>
              <a:t>11/27/2012</a:t>
            </a:fld>
            <a:endParaRPr lang="en-US"/>
          </a:p>
        </p:txBody>
      </p:sp>
      <p:sp>
        <p:nvSpPr>
          <p:cNvPr id="15" name="Slide Number Placeholder 14"/>
          <p:cNvSpPr>
            <a:spLocks noGrp="1"/>
          </p:cNvSpPr>
          <p:nvPr>
            <p:ph type="sldNum" sz="quarter" idx="15"/>
          </p:nvPr>
        </p:nvSpPr>
        <p:spPr/>
        <p:txBody>
          <a:bodyPr/>
          <a:lstStyle>
            <a:lvl1pPr algn="ctr">
              <a:defRPr/>
            </a:lvl1pPr>
          </a:lstStyle>
          <a:p>
            <a:fld id="{180F88F8-3F70-42E6-BDB8-6F332A83FC5F}" type="slidenum">
              <a:rPr lang="en-US" smtClean="0"/>
              <a:pPr/>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transition>
    <p:newsfla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624607E-B86F-4223-B0E1-625424BD5927}" type="datetimeFigureOut">
              <a:rPr lang="en-US" smtClean="0"/>
              <a:pPr/>
              <a:t>11/27/2012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0F88F8-3F70-42E6-BDB8-6F332A83FC5F}" type="slidenum">
              <a:rPr lang="en-US" smtClean="0"/>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p:newsfla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624607E-B86F-4223-B0E1-625424BD5927}" type="datetimeFigureOut">
              <a:rPr lang="en-US" smtClean="0"/>
              <a:pPr/>
              <a:t>11/27/2012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0F88F8-3F70-42E6-BDB8-6F332A83FC5F}"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newsfla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180F88F8-3F70-42E6-BDB8-6F332A83FC5F}"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B624607E-B86F-4223-B0E1-625424BD5927}" type="datetimeFigureOut">
              <a:rPr lang="en-US" smtClean="0"/>
              <a:pPr/>
              <a:t>11/27/2012</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p:newsfla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624607E-B86F-4223-B0E1-625424BD5927}" type="datetimeFigureOut">
              <a:rPr lang="en-US" smtClean="0"/>
              <a:pPr/>
              <a:t>11/27/2012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0F88F8-3F70-42E6-BDB8-6F332A83FC5F}"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transition>
    <p:newsfla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24607E-B86F-4223-B0E1-625424BD5927}" type="datetimeFigureOut">
              <a:rPr lang="en-US" smtClean="0"/>
              <a:pPr/>
              <a:t>11/27/2012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0F88F8-3F70-42E6-BDB8-6F332A83FC5F}" type="slidenum">
              <a:rPr lang="en-US" smtClean="0"/>
              <a:pPr/>
              <a:t>‹#›</a:t>
            </a:fld>
            <a:endParaRPr lang="en-US"/>
          </a:p>
        </p:txBody>
      </p:sp>
    </p:spTree>
  </p:cSld>
  <p:clrMapOvr>
    <a:masterClrMapping/>
  </p:clrMapOvr>
  <p:transition>
    <p:newsfla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B624607E-B86F-4223-B0E1-625424BD5927}" type="datetimeFigureOut">
              <a:rPr lang="en-US" smtClean="0"/>
              <a:pPr/>
              <a:t>11/27/2012</a:t>
            </a:fld>
            <a:endParaRPr lang="en-US"/>
          </a:p>
        </p:txBody>
      </p:sp>
      <p:sp>
        <p:nvSpPr>
          <p:cNvPr id="9" name="Slide Number Placeholder 8"/>
          <p:cNvSpPr>
            <a:spLocks noGrp="1"/>
          </p:cNvSpPr>
          <p:nvPr>
            <p:ph type="sldNum" sz="quarter" idx="15"/>
          </p:nvPr>
        </p:nvSpPr>
        <p:spPr/>
        <p:txBody>
          <a:bodyPr/>
          <a:lstStyle/>
          <a:p>
            <a:fld id="{180F88F8-3F70-42E6-BDB8-6F332A83FC5F}" type="slidenum">
              <a:rPr lang="en-US" smtClean="0"/>
              <a:pPr/>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transition>
    <p:newsfla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B624607E-B86F-4223-B0E1-625424BD5927}" type="datetimeFigureOut">
              <a:rPr lang="en-US" smtClean="0"/>
              <a:pPr/>
              <a:t>11/27/2012</a:t>
            </a:fld>
            <a:endParaRPr lang="en-US"/>
          </a:p>
        </p:txBody>
      </p:sp>
      <p:sp>
        <p:nvSpPr>
          <p:cNvPr id="9" name="Slide Number Placeholder 8"/>
          <p:cNvSpPr>
            <a:spLocks noGrp="1"/>
          </p:cNvSpPr>
          <p:nvPr>
            <p:ph type="sldNum" sz="quarter" idx="11"/>
          </p:nvPr>
        </p:nvSpPr>
        <p:spPr/>
        <p:txBody>
          <a:bodyPr/>
          <a:lstStyle/>
          <a:p>
            <a:fld id="{180F88F8-3F70-42E6-BDB8-6F332A83FC5F}"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transition>
    <p:newsfla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B624607E-B86F-4223-B0E1-625424BD5927}" type="datetimeFigureOut">
              <a:rPr lang="en-US" smtClean="0"/>
              <a:pPr/>
              <a:t>11/27/2012</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180F88F8-3F70-42E6-BDB8-6F332A83FC5F}" type="slidenum">
              <a:rPr lang="en-US" smtClean="0"/>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p:newsflash/>
  </p:transition>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audio" Target="../media/audio2.wav"/><Relationship Id="rId6" Type="http://schemas.openxmlformats.org/officeDocument/2006/relationships/image" Target="../media/image16.gif"/><Relationship Id="rId5" Type="http://schemas.openxmlformats.org/officeDocument/2006/relationships/image" Target="../media/image15.gif"/><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audio" Target="../media/audio1.wav"/><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wmf"/></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solidFill>
                  <a:schemeClr val="tx1"/>
                </a:solidFill>
              </a:rPr>
              <a:t>By: Jenna Phillips</a:t>
            </a:r>
            <a:endParaRPr lang="en-US" dirty="0">
              <a:solidFill>
                <a:schemeClr val="tx1"/>
              </a:solidFill>
            </a:endParaRPr>
          </a:p>
        </p:txBody>
      </p:sp>
      <p:sp>
        <p:nvSpPr>
          <p:cNvPr id="2" name="Title 1"/>
          <p:cNvSpPr>
            <a:spLocks noGrp="1"/>
          </p:cNvSpPr>
          <p:nvPr>
            <p:ph type="ctrTitle"/>
          </p:nvPr>
        </p:nvSpPr>
        <p:spPr/>
        <p:txBody>
          <a:bodyPr>
            <a:noAutofit/>
          </a:bodyPr>
          <a:lstStyle/>
          <a:p>
            <a:r>
              <a:rPr lang="en-US" sz="9600" dirty="0" smtClean="0">
                <a:solidFill>
                  <a:srgbClr val="92D050"/>
                </a:solidFill>
              </a:rPr>
              <a:t>It’s a Goal</a:t>
            </a:r>
            <a:endParaRPr lang="en-US" sz="9600" dirty="0">
              <a:solidFill>
                <a:srgbClr val="92D050"/>
              </a:solidFill>
            </a:endParaRPr>
          </a:p>
        </p:txBody>
      </p:sp>
      <p:pic>
        <p:nvPicPr>
          <p:cNvPr id="1026" name="Picture 2" descr="C:\Users\Dara\AppData\Local\Microsoft\Windows\Temporary Internet Files\Content.IE5\VWAHX0Q4\MP900433156[1].jpg"/>
          <p:cNvPicPr>
            <a:picLocks noChangeAspect="1" noChangeArrowheads="1"/>
          </p:cNvPicPr>
          <p:nvPr/>
        </p:nvPicPr>
        <p:blipFill>
          <a:blip r:embed="rId3" cstate="print"/>
          <a:srcRect/>
          <a:stretch>
            <a:fillRect/>
          </a:stretch>
        </p:blipFill>
        <p:spPr bwMode="auto">
          <a:xfrm>
            <a:off x="0" y="381000"/>
            <a:ext cx="8763000" cy="6477000"/>
          </a:xfrm>
          <a:prstGeom prst="rect">
            <a:avLst/>
          </a:prstGeom>
          <a:ln w="228600" cap="sq" cmpd="thickThin">
            <a:solidFill>
              <a:srgbClr val="000000"/>
            </a:solidFill>
            <a:prstDash val="solid"/>
            <a:miter lim="800000"/>
          </a:ln>
          <a:effectLst>
            <a:innerShdw blurRad="76200">
              <a:srgbClr val="000000"/>
            </a:innerShdw>
          </a:effectLst>
        </p:spPr>
      </p:pic>
      <p:sp>
        <p:nvSpPr>
          <p:cNvPr id="5" name="TextBox 4"/>
          <p:cNvSpPr txBox="1"/>
          <p:nvPr/>
        </p:nvSpPr>
        <p:spPr>
          <a:xfrm>
            <a:off x="2667000" y="685800"/>
            <a:ext cx="3429000" cy="1015663"/>
          </a:xfrm>
          <a:prstGeom prst="rect">
            <a:avLst/>
          </a:prstGeom>
          <a:noFill/>
        </p:spPr>
        <p:txBody>
          <a:bodyPr wrap="square" rtlCol="0">
            <a:spAutoFit/>
          </a:bodyPr>
          <a:lstStyle/>
          <a:p>
            <a:pPr algn="ctr"/>
            <a:r>
              <a:rPr lang="en-US" sz="6000" dirty="0" smtClean="0">
                <a:solidFill>
                  <a:schemeClr val="bg1"/>
                </a:solidFill>
              </a:rPr>
              <a:t>It’s a Goal</a:t>
            </a:r>
            <a:endParaRPr lang="en-US" sz="6000" dirty="0">
              <a:solidFill>
                <a:schemeClr val="bg1"/>
              </a:solidFill>
            </a:endParaRPr>
          </a:p>
        </p:txBody>
      </p:sp>
    </p:spTree>
  </p:cSld>
  <p:clrMapOvr>
    <a:masterClrMapping/>
  </p:clrMapOvr>
  <p:transition>
    <p:newsfla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smtClean="0"/>
              <a:t>Did you know they are trying to recruit a NINE  year old boy to Brazil because he was such a good soccer player. His name is Jean Carlos Chera.</a:t>
            </a:r>
          </a:p>
          <a:p>
            <a:endParaRPr lang="en-US" dirty="0" smtClean="0"/>
          </a:p>
          <a:p>
            <a:r>
              <a:rPr lang="en-US" dirty="0" smtClean="0"/>
              <a:t> Pele is consider to be the greatest male Brazil soccer player of all time. He scored 1,281 goals in 1,363 games.</a:t>
            </a:r>
          </a:p>
          <a:p>
            <a:endParaRPr lang="en-US" dirty="0" smtClean="0"/>
          </a:p>
          <a:p>
            <a:r>
              <a:rPr lang="en-US" dirty="0" smtClean="0"/>
              <a:t>Brazil’s Ronaldo is one of the most expensive soccer players ever. </a:t>
            </a:r>
            <a:endParaRPr lang="en-US" dirty="0"/>
          </a:p>
        </p:txBody>
      </p:sp>
      <p:sp>
        <p:nvSpPr>
          <p:cNvPr id="3" name="Title 2"/>
          <p:cNvSpPr>
            <a:spLocks noGrp="1"/>
          </p:cNvSpPr>
          <p:nvPr>
            <p:ph type="title"/>
          </p:nvPr>
        </p:nvSpPr>
        <p:spPr/>
        <p:txBody>
          <a:bodyPr/>
          <a:lstStyle/>
          <a:p>
            <a:r>
              <a:rPr lang="en-US" dirty="0" smtClean="0"/>
              <a:t>Facts 13, 14 and 15</a:t>
            </a:r>
            <a:endParaRPr lang="en-US" dirty="0"/>
          </a:p>
        </p:txBody>
      </p:sp>
    </p:spTree>
  </p:cSld>
  <p:clrMapOvr>
    <a:masterClrMapping/>
  </p:clrMapOvr>
  <p:transition>
    <p:newsfla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6400" y="1219200"/>
            <a:ext cx="5638800" cy="923330"/>
          </a:xfrm>
          <a:prstGeom prst="rect">
            <a:avLst/>
          </a:prstGeom>
          <a:noFill/>
        </p:spPr>
        <p:txBody>
          <a:bodyPr wrap="square" rtlCol="0">
            <a:spAutoFit/>
          </a:bodyPr>
          <a:lstStyle/>
          <a:p>
            <a:r>
              <a:rPr lang="en-US" sz="5400" dirty="0" smtClean="0">
                <a:solidFill>
                  <a:srgbClr val="92D050"/>
                </a:solidFill>
              </a:rPr>
              <a:t>H</a:t>
            </a:r>
            <a:r>
              <a:rPr lang="en-US" sz="5400" dirty="0" smtClean="0">
                <a:solidFill>
                  <a:schemeClr val="accent2">
                    <a:lumMod val="75000"/>
                  </a:schemeClr>
                </a:solidFill>
              </a:rPr>
              <a:t>o</a:t>
            </a:r>
            <a:r>
              <a:rPr lang="en-US" sz="5400" dirty="0" smtClean="0">
                <a:solidFill>
                  <a:srgbClr val="00B0F0"/>
                </a:solidFill>
              </a:rPr>
              <a:t>p</a:t>
            </a:r>
            <a:r>
              <a:rPr lang="en-US" sz="5400" dirty="0" smtClean="0">
                <a:solidFill>
                  <a:srgbClr val="FFC000"/>
                </a:solidFill>
              </a:rPr>
              <a:t>e </a:t>
            </a:r>
            <a:r>
              <a:rPr lang="en-US" sz="5400" dirty="0" smtClean="0">
                <a:solidFill>
                  <a:srgbClr val="0070C0"/>
                </a:solidFill>
              </a:rPr>
              <a:t>Y</a:t>
            </a:r>
            <a:r>
              <a:rPr lang="en-US" sz="5400" dirty="0" smtClean="0">
                <a:solidFill>
                  <a:srgbClr val="00B050"/>
                </a:solidFill>
              </a:rPr>
              <a:t>o</a:t>
            </a:r>
            <a:r>
              <a:rPr lang="en-US" sz="5400" dirty="0" smtClean="0">
                <a:solidFill>
                  <a:srgbClr val="FF66CC"/>
                </a:solidFill>
              </a:rPr>
              <a:t>u</a:t>
            </a:r>
            <a:r>
              <a:rPr lang="en-US" sz="5400" dirty="0" smtClean="0"/>
              <a:t> </a:t>
            </a:r>
            <a:r>
              <a:rPr lang="en-US" sz="5400" dirty="0" smtClean="0">
                <a:solidFill>
                  <a:schemeClr val="accent6">
                    <a:lumMod val="50000"/>
                  </a:schemeClr>
                </a:solidFill>
              </a:rPr>
              <a:t>E</a:t>
            </a:r>
            <a:r>
              <a:rPr lang="en-US" sz="5400" dirty="0" smtClean="0">
                <a:solidFill>
                  <a:schemeClr val="tx2">
                    <a:lumMod val="75000"/>
                  </a:schemeClr>
                </a:solidFill>
              </a:rPr>
              <a:t>n</a:t>
            </a:r>
            <a:r>
              <a:rPr lang="en-US" sz="5400" dirty="0" smtClean="0">
                <a:solidFill>
                  <a:schemeClr val="accent4">
                    <a:lumMod val="60000"/>
                    <a:lumOff val="40000"/>
                  </a:schemeClr>
                </a:solidFill>
              </a:rPr>
              <a:t>j</a:t>
            </a:r>
            <a:r>
              <a:rPr lang="en-US" sz="5400" dirty="0" smtClean="0">
                <a:solidFill>
                  <a:schemeClr val="bg2">
                    <a:lumMod val="40000"/>
                    <a:lumOff val="60000"/>
                  </a:schemeClr>
                </a:solidFill>
              </a:rPr>
              <a:t>o</a:t>
            </a:r>
            <a:r>
              <a:rPr lang="en-US" sz="5400" dirty="0" smtClean="0">
                <a:solidFill>
                  <a:schemeClr val="accent2"/>
                </a:solidFill>
              </a:rPr>
              <a:t>y</a:t>
            </a:r>
            <a:r>
              <a:rPr lang="en-US" sz="5400" dirty="0" smtClean="0">
                <a:solidFill>
                  <a:schemeClr val="accent5"/>
                </a:solidFill>
              </a:rPr>
              <a:t>e</a:t>
            </a:r>
            <a:r>
              <a:rPr lang="en-US" sz="5400" dirty="0" smtClean="0">
                <a:solidFill>
                  <a:schemeClr val="accent4"/>
                </a:solidFill>
              </a:rPr>
              <a:t>d</a:t>
            </a:r>
            <a:endParaRPr lang="en-US" sz="5400" dirty="0">
              <a:solidFill>
                <a:schemeClr val="accent4"/>
              </a:solidFill>
            </a:endParaRPr>
          </a:p>
        </p:txBody>
      </p:sp>
      <p:sp>
        <p:nvSpPr>
          <p:cNvPr id="3" name="Freeform 2"/>
          <p:cNvSpPr/>
          <p:nvPr/>
        </p:nvSpPr>
        <p:spPr>
          <a:xfrm>
            <a:off x="2788245" y="3065172"/>
            <a:ext cx="2762549" cy="3053803"/>
          </a:xfrm>
          <a:custGeom>
            <a:avLst/>
            <a:gdLst>
              <a:gd name="connsiteX0" fmla="*/ 1436025 w 2762549"/>
              <a:gd name="connsiteY0" fmla="*/ 90152 h 3053803"/>
              <a:gd name="connsiteX1" fmla="*/ 1371631 w 2762549"/>
              <a:gd name="connsiteY1" fmla="*/ 64394 h 3053803"/>
              <a:gd name="connsiteX2" fmla="*/ 1332994 w 2762549"/>
              <a:gd name="connsiteY2" fmla="*/ 51515 h 3053803"/>
              <a:gd name="connsiteX3" fmla="*/ 1139811 w 2762549"/>
              <a:gd name="connsiteY3" fmla="*/ 64394 h 3053803"/>
              <a:gd name="connsiteX4" fmla="*/ 1062538 w 2762549"/>
              <a:gd name="connsiteY4" fmla="*/ 90152 h 3053803"/>
              <a:gd name="connsiteX5" fmla="*/ 972386 w 2762549"/>
              <a:gd name="connsiteY5" fmla="*/ 154546 h 3053803"/>
              <a:gd name="connsiteX6" fmla="*/ 830718 w 2762549"/>
              <a:gd name="connsiteY6" fmla="*/ 206062 h 3053803"/>
              <a:gd name="connsiteX7" fmla="*/ 714809 w 2762549"/>
              <a:gd name="connsiteY7" fmla="*/ 296214 h 3053803"/>
              <a:gd name="connsiteX8" fmla="*/ 637535 w 2762549"/>
              <a:gd name="connsiteY8" fmla="*/ 334851 h 3053803"/>
              <a:gd name="connsiteX9" fmla="*/ 495868 w 2762549"/>
              <a:gd name="connsiteY9" fmla="*/ 450760 h 3053803"/>
              <a:gd name="connsiteX10" fmla="*/ 431473 w 2762549"/>
              <a:gd name="connsiteY10" fmla="*/ 502276 h 3053803"/>
              <a:gd name="connsiteX11" fmla="*/ 251169 w 2762549"/>
              <a:gd name="connsiteY11" fmla="*/ 669701 h 3053803"/>
              <a:gd name="connsiteX12" fmla="*/ 173896 w 2762549"/>
              <a:gd name="connsiteY12" fmla="*/ 785611 h 3053803"/>
              <a:gd name="connsiteX13" fmla="*/ 135259 w 2762549"/>
              <a:gd name="connsiteY13" fmla="*/ 862884 h 3053803"/>
              <a:gd name="connsiteX14" fmla="*/ 70865 w 2762549"/>
              <a:gd name="connsiteY14" fmla="*/ 978794 h 3053803"/>
              <a:gd name="connsiteX15" fmla="*/ 57986 w 2762549"/>
              <a:gd name="connsiteY15" fmla="*/ 1056067 h 3053803"/>
              <a:gd name="connsiteX16" fmla="*/ 32228 w 2762549"/>
              <a:gd name="connsiteY16" fmla="*/ 1159098 h 3053803"/>
              <a:gd name="connsiteX17" fmla="*/ 6470 w 2762549"/>
              <a:gd name="connsiteY17" fmla="*/ 1275008 h 3053803"/>
              <a:gd name="connsiteX18" fmla="*/ 32228 w 2762549"/>
              <a:gd name="connsiteY18" fmla="*/ 1674253 h 3053803"/>
              <a:gd name="connsiteX19" fmla="*/ 57986 w 2762549"/>
              <a:gd name="connsiteY19" fmla="*/ 1738648 h 3053803"/>
              <a:gd name="connsiteX20" fmla="*/ 135259 w 2762549"/>
              <a:gd name="connsiteY20" fmla="*/ 1918952 h 3053803"/>
              <a:gd name="connsiteX21" fmla="*/ 212532 w 2762549"/>
              <a:gd name="connsiteY21" fmla="*/ 2047741 h 3053803"/>
              <a:gd name="connsiteX22" fmla="*/ 251169 w 2762549"/>
              <a:gd name="connsiteY22" fmla="*/ 2099256 h 3053803"/>
              <a:gd name="connsiteX23" fmla="*/ 367079 w 2762549"/>
              <a:gd name="connsiteY23" fmla="*/ 2215166 h 3053803"/>
              <a:gd name="connsiteX24" fmla="*/ 482989 w 2762549"/>
              <a:gd name="connsiteY24" fmla="*/ 2305318 h 3053803"/>
              <a:gd name="connsiteX25" fmla="*/ 573141 w 2762549"/>
              <a:gd name="connsiteY25" fmla="*/ 2382591 h 3053803"/>
              <a:gd name="connsiteX26" fmla="*/ 663293 w 2762549"/>
              <a:gd name="connsiteY26" fmla="*/ 2459865 h 3053803"/>
              <a:gd name="connsiteX27" fmla="*/ 727687 w 2762549"/>
              <a:gd name="connsiteY27" fmla="*/ 2498501 h 3053803"/>
              <a:gd name="connsiteX28" fmla="*/ 779203 w 2762549"/>
              <a:gd name="connsiteY28" fmla="*/ 2537138 h 3053803"/>
              <a:gd name="connsiteX29" fmla="*/ 843597 w 2762549"/>
              <a:gd name="connsiteY29" fmla="*/ 2575774 h 3053803"/>
              <a:gd name="connsiteX30" fmla="*/ 882234 w 2762549"/>
              <a:gd name="connsiteY30" fmla="*/ 2601532 h 3053803"/>
              <a:gd name="connsiteX31" fmla="*/ 933749 w 2762549"/>
              <a:gd name="connsiteY31" fmla="*/ 2627290 h 3053803"/>
              <a:gd name="connsiteX32" fmla="*/ 972386 w 2762549"/>
              <a:gd name="connsiteY32" fmla="*/ 2665927 h 3053803"/>
              <a:gd name="connsiteX33" fmla="*/ 1036780 w 2762549"/>
              <a:gd name="connsiteY33" fmla="*/ 2691684 h 3053803"/>
              <a:gd name="connsiteX34" fmla="*/ 1088296 w 2762549"/>
              <a:gd name="connsiteY34" fmla="*/ 2717442 h 3053803"/>
              <a:gd name="connsiteX35" fmla="*/ 1294358 w 2762549"/>
              <a:gd name="connsiteY35" fmla="*/ 2846231 h 3053803"/>
              <a:gd name="connsiteX36" fmla="*/ 1345873 w 2762549"/>
              <a:gd name="connsiteY36" fmla="*/ 2884867 h 3053803"/>
              <a:gd name="connsiteX37" fmla="*/ 1436025 w 2762549"/>
              <a:gd name="connsiteY37" fmla="*/ 2910625 h 3053803"/>
              <a:gd name="connsiteX38" fmla="*/ 1590572 w 2762549"/>
              <a:gd name="connsiteY38" fmla="*/ 2962141 h 3053803"/>
              <a:gd name="connsiteX39" fmla="*/ 1667845 w 2762549"/>
              <a:gd name="connsiteY39" fmla="*/ 3000777 h 3053803"/>
              <a:gd name="connsiteX40" fmla="*/ 2170121 w 2762549"/>
              <a:gd name="connsiteY40" fmla="*/ 3000777 h 3053803"/>
              <a:gd name="connsiteX41" fmla="*/ 2247394 w 2762549"/>
              <a:gd name="connsiteY41" fmla="*/ 2962141 h 3053803"/>
              <a:gd name="connsiteX42" fmla="*/ 2260273 w 2762549"/>
              <a:gd name="connsiteY42" fmla="*/ 2923504 h 3053803"/>
              <a:gd name="connsiteX43" fmla="*/ 2298910 w 2762549"/>
              <a:gd name="connsiteY43" fmla="*/ 2884867 h 3053803"/>
              <a:gd name="connsiteX44" fmla="*/ 2324668 w 2762549"/>
              <a:gd name="connsiteY44" fmla="*/ 2846231 h 3053803"/>
              <a:gd name="connsiteX45" fmla="*/ 2414820 w 2762549"/>
              <a:gd name="connsiteY45" fmla="*/ 2756079 h 3053803"/>
              <a:gd name="connsiteX46" fmla="*/ 2466335 w 2762549"/>
              <a:gd name="connsiteY46" fmla="*/ 2691684 h 3053803"/>
              <a:gd name="connsiteX47" fmla="*/ 2569366 w 2762549"/>
              <a:gd name="connsiteY47" fmla="*/ 2588653 h 3053803"/>
              <a:gd name="connsiteX48" fmla="*/ 2595124 w 2762549"/>
              <a:gd name="connsiteY48" fmla="*/ 2537138 h 3053803"/>
              <a:gd name="connsiteX49" fmla="*/ 2672397 w 2762549"/>
              <a:gd name="connsiteY49" fmla="*/ 2434107 h 3053803"/>
              <a:gd name="connsiteX50" fmla="*/ 2685276 w 2762549"/>
              <a:gd name="connsiteY50" fmla="*/ 2395470 h 3053803"/>
              <a:gd name="connsiteX51" fmla="*/ 2749670 w 2762549"/>
              <a:gd name="connsiteY51" fmla="*/ 2279560 h 3053803"/>
              <a:gd name="connsiteX52" fmla="*/ 2762549 w 2762549"/>
              <a:gd name="connsiteY52" fmla="*/ 2176529 h 3053803"/>
              <a:gd name="connsiteX53" fmla="*/ 2749670 w 2762549"/>
              <a:gd name="connsiteY53" fmla="*/ 1841679 h 3053803"/>
              <a:gd name="connsiteX54" fmla="*/ 2723913 w 2762549"/>
              <a:gd name="connsiteY54" fmla="*/ 1687132 h 3053803"/>
              <a:gd name="connsiteX55" fmla="*/ 2685276 w 2762549"/>
              <a:gd name="connsiteY55" fmla="*/ 1506828 h 3053803"/>
              <a:gd name="connsiteX56" fmla="*/ 2672397 w 2762549"/>
              <a:gd name="connsiteY56" fmla="*/ 1378039 h 3053803"/>
              <a:gd name="connsiteX57" fmla="*/ 2659518 w 2762549"/>
              <a:gd name="connsiteY57" fmla="*/ 1313645 h 3053803"/>
              <a:gd name="connsiteX58" fmla="*/ 2620882 w 2762549"/>
              <a:gd name="connsiteY58" fmla="*/ 1030310 h 3053803"/>
              <a:gd name="connsiteX59" fmla="*/ 2608003 w 2762549"/>
              <a:gd name="connsiteY59" fmla="*/ 991673 h 3053803"/>
              <a:gd name="connsiteX60" fmla="*/ 2582245 w 2762549"/>
              <a:gd name="connsiteY60" fmla="*/ 927279 h 3053803"/>
              <a:gd name="connsiteX61" fmla="*/ 2530730 w 2762549"/>
              <a:gd name="connsiteY61" fmla="*/ 850005 h 3053803"/>
              <a:gd name="connsiteX62" fmla="*/ 2479214 w 2762549"/>
              <a:gd name="connsiteY62" fmla="*/ 772732 h 3053803"/>
              <a:gd name="connsiteX63" fmla="*/ 2427699 w 2762549"/>
              <a:gd name="connsiteY63" fmla="*/ 695459 h 3053803"/>
              <a:gd name="connsiteX64" fmla="*/ 2414820 w 2762549"/>
              <a:gd name="connsiteY64" fmla="*/ 656822 h 3053803"/>
              <a:gd name="connsiteX65" fmla="*/ 2363304 w 2762549"/>
              <a:gd name="connsiteY65" fmla="*/ 579549 h 3053803"/>
              <a:gd name="connsiteX66" fmla="*/ 2337547 w 2762549"/>
              <a:gd name="connsiteY66" fmla="*/ 528034 h 3053803"/>
              <a:gd name="connsiteX67" fmla="*/ 2324668 w 2762549"/>
              <a:gd name="connsiteY67" fmla="*/ 489397 h 3053803"/>
              <a:gd name="connsiteX68" fmla="*/ 2273152 w 2762549"/>
              <a:gd name="connsiteY68" fmla="*/ 412124 h 3053803"/>
              <a:gd name="connsiteX69" fmla="*/ 2247394 w 2762549"/>
              <a:gd name="connsiteY69" fmla="*/ 373487 h 3053803"/>
              <a:gd name="connsiteX70" fmla="*/ 2208758 w 2762549"/>
              <a:gd name="connsiteY70" fmla="*/ 334851 h 3053803"/>
              <a:gd name="connsiteX71" fmla="*/ 2183000 w 2762549"/>
              <a:gd name="connsiteY71" fmla="*/ 296214 h 3053803"/>
              <a:gd name="connsiteX72" fmla="*/ 2092848 w 2762549"/>
              <a:gd name="connsiteY72" fmla="*/ 270456 h 3053803"/>
              <a:gd name="connsiteX73" fmla="*/ 2015575 w 2762549"/>
              <a:gd name="connsiteY73" fmla="*/ 193183 h 3053803"/>
              <a:gd name="connsiteX74" fmla="*/ 1964059 w 2762549"/>
              <a:gd name="connsiteY74" fmla="*/ 154546 h 3053803"/>
              <a:gd name="connsiteX75" fmla="*/ 1809513 w 2762549"/>
              <a:gd name="connsiteY75" fmla="*/ 77273 h 3053803"/>
              <a:gd name="connsiteX76" fmla="*/ 1809513 w 2762549"/>
              <a:gd name="connsiteY76" fmla="*/ 77273 h 3053803"/>
              <a:gd name="connsiteX77" fmla="*/ 1732240 w 2762549"/>
              <a:gd name="connsiteY77" fmla="*/ 25758 h 3053803"/>
              <a:gd name="connsiteX78" fmla="*/ 1654966 w 2762549"/>
              <a:gd name="connsiteY78" fmla="*/ 0 h 3053803"/>
              <a:gd name="connsiteX79" fmla="*/ 1590572 w 2762549"/>
              <a:gd name="connsiteY79" fmla="*/ 12879 h 3053803"/>
              <a:gd name="connsiteX80" fmla="*/ 1487541 w 2762549"/>
              <a:gd name="connsiteY80" fmla="*/ 25758 h 3053803"/>
              <a:gd name="connsiteX81" fmla="*/ 1410268 w 2762549"/>
              <a:gd name="connsiteY81" fmla="*/ 51515 h 3053803"/>
              <a:gd name="connsiteX82" fmla="*/ 1358752 w 2762549"/>
              <a:gd name="connsiteY82" fmla="*/ 90152 h 3053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2762549" h="3053803">
                <a:moveTo>
                  <a:pt x="1436025" y="90152"/>
                </a:moveTo>
                <a:cubicBezTo>
                  <a:pt x="1414560" y="81566"/>
                  <a:pt x="1393277" y="72511"/>
                  <a:pt x="1371631" y="64394"/>
                </a:cubicBezTo>
                <a:cubicBezTo>
                  <a:pt x="1358920" y="59627"/>
                  <a:pt x="1346570" y="51515"/>
                  <a:pt x="1332994" y="51515"/>
                </a:cubicBezTo>
                <a:cubicBezTo>
                  <a:pt x="1268457" y="51515"/>
                  <a:pt x="1204205" y="60101"/>
                  <a:pt x="1139811" y="64394"/>
                </a:cubicBezTo>
                <a:cubicBezTo>
                  <a:pt x="1114053" y="72980"/>
                  <a:pt x="1087349" y="79125"/>
                  <a:pt x="1062538" y="90152"/>
                </a:cubicBezTo>
                <a:cubicBezTo>
                  <a:pt x="1038399" y="100881"/>
                  <a:pt x="991414" y="143975"/>
                  <a:pt x="972386" y="154546"/>
                </a:cubicBezTo>
                <a:cubicBezTo>
                  <a:pt x="919405" y="183980"/>
                  <a:pt x="886912" y="180519"/>
                  <a:pt x="830718" y="206062"/>
                </a:cubicBezTo>
                <a:cubicBezTo>
                  <a:pt x="708797" y="261480"/>
                  <a:pt x="819631" y="222838"/>
                  <a:pt x="714809" y="296214"/>
                </a:cubicBezTo>
                <a:cubicBezTo>
                  <a:pt x="691217" y="312729"/>
                  <a:pt x="661062" y="318244"/>
                  <a:pt x="637535" y="334851"/>
                </a:cubicBezTo>
                <a:cubicBezTo>
                  <a:pt x="587688" y="370037"/>
                  <a:pt x="543222" y="412285"/>
                  <a:pt x="495868" y="450760"/>
                </a:cubicBezTo>
                <a:cubicBezTo>
                  <a:pt x="474534" y="468094"/>
                  <a:pt x="452938" y="485104"/>
                  <a:pt x="431473" y="502276"/>
                </a:cubicBezTo>
                <a:cubicBezTo>
                  <a:pt x="366967" y="553880"/>
                  <a:pt x="301925" y="602026"/>
                  <a:pt x="251169" y="669701"/>
                </a:cubicBezTo>
                <a:cubicBezTo>
                  <a:pt x="211712" y="722311"/>
                  <a:pt x="207018" y="724888"/>
                  <a:pt x="173896" y="785611"/>
                </a:cubicBezTo>
                <a:cubicBezTo>
                  <a:pt x="160106" y="810893"/>
                  <a:pt x="150075" y="838190"/>
                  <a:pt x="135259" y="862884"/>
                </a:cubicBezTo>
                <a:cubicBezTo>
                  <a:pt x="61750" y="985400"/>
                  <a:pt x="127215" y="837921"/>
                  <a:pt x="70865" y="978794"/>
                </a:cubicBezTo>
                <a:cubicBezTo>
                  <a:pt x="66572" y="1004552"/>
                  <a:pt x="63457" y="1030534"/>
                  <a:pt x="57986" y="1056067"/>
                </a:cubicBezTo>
                <a:cubicBezTo>
                  <a:pt x="50568" y="1090682"/>
                  <a:pt x="39171" y="1124385"/>
                  <a:pt x="32228" y="1159098"/>
                </a:cubicBezTo>
                <a:cubicBezTo>
                  <a:pt x="15878" y="1240849"/>
                  <a:pt x="24658" y="1202257"/>
                  <a:pt x="6470" y="1275008"/>
                </a:cubicBezTo>
                <a:cubicBezTo>
                  <a:pt x="7139" y="1292398"/>
                  <a:pt x="0" y="1566828"/>
                  <a:pt x="32228" y="1674253"/>
                </a:cubicBezTo>
                <a:cubicBezTo>
                  <a:pt x="38871" y="1696397"/>
                  <a:pt x="50085" y="1716921"/>
                  <a:pt x="57986" y="1738648"/>
                </a:cubicBezTo>
                <a:cubicBezTo>
                  <a:pt x="108518" y="1877610"/>
                  <a:pt x="53738" y="1755910"/>
                  <a:pt x="135259" y="1918952"/>
                </a:cubicBezTo>
                <a:cubicBezTo>
                  <a:pt x="165218" y="1978871"/>
                  <a:pt x="165917" y="1985589"/>
                  <a:pt x="212532" y="2047741"/>
                </a:cubicBezTo>
                <a:cubicBezTo>
                  <a:pt x="225411" y="2064913"/>
                  <a:pt x="236610" y="2083484"/>
                  <a:pt x="251169" y="2099256"/>
                </a:cubicBezTo>
                <a:cubicBezTo>
                  <a:pt x="288231" y="2139406"/>
                  <a:pt x="323948" y="2181620"/>
                  <a:pt x="367079" y="2215166"/>
                </a:cubicBezTo>
                <a:cubicBezTo>
                  <a:pt x="405716" y="2245217"/>
                  <a:pt x="448379" y="2270707"/>
                  <a:pt x="482989" y="2305318"/>
                </a:cubicBezTo>
                <a:cubicBezTo>
                  <a:pt x="578852" y="2401184"/>
                  <a:pt x="457498" y="2283470"/>
                  <a:pt x="573141" y="2382591"/>
                </a:cubicBezTo>
                <a:cubicBezTo>
                  <a:pt x="642784" y="2442285"/>
                  <a:pt x="578553" y="2403372"/>
                  <a:pt x="663293" y="2459865"/>
                </a:cubicBezTo>
                <a:cubicBezTo>
                  <a:pt x="684121" y="2473750"/>
                  <a:pt x="706859" y="2484616"/>
                  <a:pt x="727687" y="2498501"/>
                </a:cubicBezTo>
                <a:cubicBezTo>
                  <a:pt x="745547" y="2510408"/>
                  <a:pt x="761343" y="2525231"/>
                  <a:pt x="779203" y="2537138"/>
                </a:cubicBezTo>
                <a:cubicBezTo>
                  <a:pt x="800031" y="2551023"/>
                  <a:pt x="822370" y="2562507"/>
                  <a:pt x="843597" y="2575774"/>
                </a:cubicBezTo>
                <a:cubicBezTo>
                  <a:pt x="856723" y="2583978"/>
                  <a:pt x="868795" y="2593852"/>
                  <a:pt x="882234" y="2601532"/>
                </a:cubicBezTo>
                <a:cubicBezTo>
                  <a:pt x="898903" y="2611057"/>
                  <a:pt x="918127" y="2616131"/>
                  <a:pt x="933749" y="2627290"/>
                </a:cubicBezTo>
                <a:cubicBezTo>
                  <a:pt x="948570" y="2637877"/>
                  <a:pt x="956941" y="2656274"/>
                  <a:pt x="972386" y="2665927"/>
                </a:cubicBezTo>
                <a:cubicBezTo>
                  <a:pt x="991990" y="2678180"/>
                  <a:pt x="1015654" y="2682295"/>
                  <a:pt x="1036780" y="2691684"/>
                </a:cubicBezTo>
                <a:cubicBezTo>
                  <a:pt x="1054324" y="2699481"/>
                  <a:pt x="1071513" y="2708118"/>
                  <a:pt x="1088296" y="2717442"/>
                </a:cubicBezTo>
                <a:cubicBezTo>
                  <a:pt x="1132447" y="2741970"/>
                  <a:pt x="1284161" y="2838583"/>
                  <a:pt x="1294358" y="2846231"/>
                </a:cubicBezTo>
                <a:cubicBezTo>
                  <a:pt x="1311530" y="2859110"/>
                  <a:pt x="1326332" y="2875985"/>
                  <a:pt x="1345873" y="2884867"/>
                </a:cubicBezTo>
                <a:cubicBezTo>
                  <a:pt x="1374325" y="2897800"/>
                  <a:pt x="1406855" y="2899406"/>
                  <a:pt x="1436025" y="2910625"/>
                </a:cubicBezTo>
                <a:cubicBezTo>
                  <a:pt x="1589929" y="2969819"/>
                  <a:pt x="1436586" y="2936476"/>
                  <a:pt x="1590572" y="2962141"/>
                </a:cubicBezTo>
                <a:cubicBezTo>
                  <a:pt x="1616330" y="2975020"/>
                  <a:pt x="1640217" y="2992651"/>
                  <a:pt x="1667845" y="3000777"/>
                </a:cubicBezTo>
                <a:cubicBezTo>
                  <a:pt x="1848134" y="3053803"/>
                  <a:pt x="1962359" y="3015617"/>
                  <a:pt x="2170121" y="3000777"/>
                </a:cubicBezTo>
                <a:cubicBezTo>
                  <a:pt x="2195572" y="2992293"/>
                  <a:pt x="2229238" y="2984837"/>
                  <a:pt x="2247394" y="2962141"/>
                </a:cubicBezTo>
                <a:cubicBezTo>
                  <a:pt x="2255875" y="2951540"/>
                  <a:pt x="2252743" y="2934800"/>
                  <a:pt x="2260273" y="2923504"/>
                </a:cubicBezTo>
                <a:cubicBezTo>
                  <a:pt x="2270376" y="2908349"/>
                  <a:pt x="2287250" y="2898859"/>
                  <a:pt x="2298910" y="2884867"/>
                </a:cubicBezTo>
                <a:cubicBezTo>
                  <a:pt x="2308819" y="2872976"/>
                  <a:pt x="2314313" y="2857736"/>
                  <a:pt x="2324668" y="2846231"/>
                </a:cubicBezTo>
                <a:cubicBezTo>
                  <a:pt x="2353098" y="2814643"/>
                  <a:pt x="2388272" y="2789265"/>
                  <a:pt x="2414820" y="2756079"/>
                </a:cubicBezTo>
                <a:cubicBezTo>
                  <a:pt x="2431992" y="2734614"/>
                  <a:pt x="2447690" y="2711883"/>
                  <a:pt x="2466335" y="2691684"/>
                </a:cubicBezTo>
                <a:cubicBezTo>
                  <a:pt x="2499278" y="2655995"/>
                  <a:pt x="2547645" y="2632095"/>
                  <a:pt x="2569366" y="2588653"/>
                </a:cubicBezTo>
                <a:cubicBezTo>
                  <a:pt x="2577952" y="2571481"/>
                  <a:pt x="2584475" y="2553112"/>
                  <a:pt x="2595124" y="2537138"/>
                </a:cubicBezTo>
                <a:cubicBezTo>
                  <a:pt x="2618937" y="2501419"/>
                  <a:pt x="2672397" y="2434107"/>
                  <a:pt x="2672397" y="2434107"/>
                </a:cubicBezTo>
                <a:cubicBezTo>
                  <a:pt x="2676690" y="2421228"/>
                  <a:pt x="2679928" y="2407948"/>
                  <a:pt x="2685276" y="2395470"/>
                </a:cubicBezTo>
                <a:cubicBezTo>
                  <a:pt x="2703750" y="2352365"/>
                  <a:pt x="2725251" y="2320260"/>
                  <a:pt x="2749670" y="2279560"/>
                </a:cubicBezTo>
                <a:cubicBezTo>
                  <a:pt x="2753963" y="2245216"/>
                  <a:pt x="2762549" y="2211140"/>
                  <a:pt x="2762549" y="2176529"/>
                </a:cubicBezTo>
                <a:cubicBezTo>
                  <a:pt x="2762549" y="2064830"/>
                  <a:pt x="2758461" y="1953032"/>
                  <a:pt x="2749670" y="1841679"/>
                </a:cubicBezTo>
                <a:cubicBezTo>
                  <a:pt x="2745560" y="1789615"/>
                  <a:pt x="2734155" y="1738344"/>
                  <a:pt x="2723913" y="1687132"/>
                </a:cubicBezTo>
                <a:cubicBezTo>
                  <a:pt x="2694684" y="1540987"/>
                  <a:pt x="2708773" y="1600816"/>
                  <a:pt x="2685276" y="1506828"/>
                </a:cubicBezTo>
                <a:cubicBezTo>
                  <a:pt x="2680983" y="1463898"/>
                  <a:pt x="2678099" y="1420804"/>
                  <a:pt x="2672397" y="1378039"/>
                </a:cubicBezTo>
                <a:cubicBezTo>
                  <a:pt x="2669504" y="1356341"/>
                  <a:pt x="2662349" y="1335351"/>
                  <a:pt x="2659518" y="1313645"/>
                </a:cubicBezTo>
                <a:cubicBezTo>
                  <a:pt x="2639664" y="1161432"/>
                  <a:pt x="2650829" y="1135124"/>
                  <a:pt x="2620882" y="1030310"/>
                </a:cubicBezTo>
                <a:cubicBezTo>
                  <a:pt x="2617152" y="1017257"/>
                  <a:pt x="2612770" y="1004384"/>
                  <a:pt x="2608003" y="991673"/>
                </a:cubicBezTo>
                <a:cubicBezTo>
                  <a:pt x="2599886" y="970027"/>
                  <a:pt x="2593315" y="947574"/>
                  <a:pt x="2582245" y="927279"/>
                </a:cubicBezTo>
                <a:cubicBezTo>
                  <a:pt x="2567421" y="900102"/>
                  <a:pt x="2547902" y="875763"/>
                  <a:pt x="2530730" y="850005"/>
                </a:cubicBezTo>
                <a:lnTo>
                  <a:pt x="2479214" y="772732"/>
                </a:lnTo>
                <a:lnTo>
                  <a:pt x="2427699" y="695459"/>
                </a:lnTo>
                <a:cubicBezTo>
                  <a:pt x="2423406" y="682580"/>
                  <a:pt x="2421413" y="668689"/>
                  <a:pt x="2414820" y="656822"/>
                </a:cubicBezTo>
                <a:cubicBezTo>
                  <a:pt x="2399786" y="629761"/>
                  <a:pt x="2377148" y="607238"/>
                  <a:pt x="2363304" y="579549"/>
                </a:cubicBezTo>
                <a:cubicBezTo>
                  <a:pt x="2354718" y="562377"/>
                  <a:pt x="2345110" y="545680"/>
                  <a:pt x="2337547" y="528034"/>
                </a:cubicBezTo>
                <a:cubicBezTo>
                  <a:pt x="2332199" y="515556"/>
                  <a:pt x="2331261" y="501264"/>
                  <a:pt x="2324668" y="489397"/>
                </a:cubicBezTo>
                <a:cubicBezTo>
                  <a:pt x="2309634" y="462336"/>
                  <a:pt x="2290324" y="437882"/>
                  <a:pt x="2273152" y="412124"/>
                </a:cubicBezTo>
                <a:cubicBezTo>
                  <a:pt x="2264566" y="399245"/>
                  <a:pt x="2258339" y="384432"/>
                  <a:pt x="2247394" y="373487"/>
                </a:cubicBezTo>
                <a:cubicBezTo>
                  <a:pt x="2234515" y="360608"/>
                  <a:pt x="2220418" y="348843"/>
                  <a:pt x="2208758" y="334851"/>
                </a:cubicBezTo>
                <a:cubicBezTo>
                  <a:pt x="2198849" y="322960"/>
                  <a:pt x="2195087" y="305883"/>
                  <a:pt x="2183000" y="296214"/>
                </a:cubicBezTo>
                <a:cubicBezTo>
                  <a:pt x="2174602" y="289496"/>
                  <a:pt x="2096214" y="271297"/>
                  <a:pt x="2092848" y="270456"/>
                </a:cubicBezTo>
                <a:cubicBezTo>
                  <a:pt x="2001792" y="209752"/>
                  <a:pt x="2111423" y="289031"/>
                  <a:pt x="2015575" y="193183"/>
                </a:cubicBezTo>
                <a:cubicBezTo>
                  <a:pt x="2000397" y="178005"/>
                  <a:pt x="1981644" y="166855"/>
                  <a:pt x="1964059" y="154546"/>
                </a:cubicBezTo>
                <a:cubicBezTo>
                  <a:pt x="1873274" y="90997"/>
                  <a:pt x="1908191" y="110166"/>
                  <a:pt x="1809513" y="77273"/>
                </a:cubicBezTo>
                <a:lnTo>
                  <a:pt x="1809513" y="77273"/>
                </a:lnTo>
                <a:cubicBezTo>
                  <a:pt x="1783755" y="60101"/>
                  <a:pt x="1761608" y="35547"/>
                  <a:pt x="1732240" y="25758"/>
                </a:cubicBezTo>
                <a:lnTo>
                  <a:pt x="1654966" y="0"/>
                </a:lnTo>
                <a:cubicBezTo>
                  <a:pt x="1633501" y="4293"/>
                  <a:pt x="1612207" y="9550"/>
                  <a:pt x="1590572" y="12879"/>
                </a:cubicBezTo>
                <a:cubicBezTo>
                  <a:pt x="1556364" y="18142"/>
                  <a:pt x="1521384" y="18506"/>
                  <a:pt x="1487541" y="25758"/>
                </a:cubicBezTo>
                <a:cubicBezTo>
                  <a:pt x="1460993" y="31447"/>
                  <a:pt x="1436026" y="42929"/>
                  <a:pt x="1410268" y="51515"/>
                </a:cubicBezTo>
                <a:cubicBezTo>
                  <a:pt x="1362524" y="67429"/>
                  <a:pt x="1377702" y="52252"/>
                  <a:pt x="1358752" y="90152"/>
                </a:cubicBezTo>
              </a:path>
            </a:pathLst>
          </a:cu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
        <p:nvSpPr>
          <p:cNvPr id="4" name="Freeform 3"/>
          <p:cNvSpPr/>
          <p:nvPr/>
        </p:nvSpPr>
        <p:spPr>
          <a:xfrm>
            <a:off x="3999619" y="3734873"/>
            <a:ext cx="44347" cy="528034"/>
          </a:xfrm>
          <a:custGeom>
            <a:avLst/>
            <a:gdLst>
              <a:gd name="connsiteX0" fmla="*/ 44347 w 44347"/>
              <a:gd name="connsiteY0" fmla="*/ 0 h 528034"/>
              <a:gd name="connsiteX1" fmla="*/ 18589 w 44347"/>
              <a:gd name="connsiteY1" fmla="*/ 77273 h 528034"/>
              <a:gd name="connsiteX2" fmla="*/ 5711 w 44347"/>
              <a:gd name="connsiteY2" fmla="*/ 528034 h 528034"/>
            </a:gdLst>
            <a:ahLst/>
            <a:cxnLst>
              <a:cxn ang="0">
                <a:pos x="connsiteX0" y="connsiteY0"/>
              </a:cxn>
              <a:cxn ang="0">
                <a:pos x="connsiteX1" y="connsiteY1"/>
              </a:cxn>
              <a:cxn ang="0">
                <a:pos x="connsiteX2" y="connsiteY2"/>
              </a:cxn>
            </a:cxnLst>
            <a:rect l="l" t="t" r="r" b="b"/>
            <a:pathLst>
              <a:path w="44347" h="528034">
                <a:moveTo>
                  <a:pt x="44347" y="0"/>
                </a:moveTo>
                <a:cubicBezTo>
                  <a:pt x="35761" y="25758"/>
                  <a:pt x="22429" y="50395"/>
                  <a:pt x="18589" y="77273"/>
                </a:cubicBezTo>
                <a:cubicBezTo>
                  <a:pt x="0" y="207397"/>
                  <a:pt x="5711" y="403784"/>
                  <a:pt x="5711" y="528034"/>
                </a:cubicBezTo>
              </a:path>
            </a:pathLst>
          </a:custGeom>
        </p:spPr>
        <p:style>
          <a:lnRef idx="3">
            <a:schemeClr val="accent5"/>
          </a:lnRef>
          <a:fillRef idx="0">
            <a:schemeClr val="accent5"/>
          </a:fillRef>
          <a:effectRef idx="2">
            <a:schemeClr val="accent5"/>
          </a:effectRef>
          <a:fontRef idx="minor">
            <a:schemeClr val="tx1"/>
          </a:fontRef>
        </p:style>
        <p:txBody>
          <a:bodyPr rtlCol="0" anchor="ctr"/>
          <a:lstStyle/>
          <a:p>
            <a:pPr algn="ctr"/>
            <a:endParaRPr lang="en-US"/>
          </a:p>
        </p:txBody>
      </p:sp>
      <p:sp>
        <p:nvSpPr>
          <p:cNvPr id="5" name="Freeform 4"/>
          <p:cNvSpPr/>
          <p:nvPr/>
        </p:nvSpPr>
        <p:spPr>
          <a:xfrm>
            <a:off x="4443319" y="3670479"/>
            <a:ext cx="39383" cy="612964"/>
          </a:xfrm>
          <a:custGeom>
            <a:avLst/>
            <a:gdLst>
              <a:gd name="connsiteX0" fmla="*/ 25650 w 39383"/>
              <a:gd name="connsiteY0" fmla="*/ 0 h 612964"/>
              <a:gd name="connsiteX1" fmla="*/ 25650 w 39383"/>
              <a:gd name="connsiteY1" fmla="*/ 386366 h 612964"/>
              <a:gd name="connsiteX2" fmla="*/ 38529 w 39383"/>
              <a:gd name="connsiteY2" fmla="*/ 540913 h 612964"/>
            </a:gdLst>
            <a:ahLst/>
            <a:cxnLst>
              <a:cxn ang="0">
                <a:pos x="connsiteX0" y="connsiteY0"/>
              </a:cxn>
              <a:cxn ang="0">
                <a:pos x="connsiteX1" y="connsiteY1"/>
              </a:cxn>
              <a:cxn ang="0">
                <a:pos x="connsiteX2" y="connsiteY2"/>
              </a:cxn>
            </a:cxnLst>
            <a:rect l="l" t="t" r="r" b="b"/>
            <a:pathLst>
              <a:path w="39383" h="612964">
                <a:moveTo>
                  <a:pt x="25650" y="0"/>
                </a:moveTo>
                <a:cubicBezTo>
                  <a:pt x="0" y="179547"/>
                  <a:pt x="7525" y="87313"/>
                  <a:pt x="25650" y="386366"/>
                </a:cubicBezTo>
                <a:cubicBezTo>
                  <a:pt x="39383" y="612964"/>
                  <a:pt x="38529" y="454247"/>
                  <a:pt x="38529" y="540913"/>
                </a:cubicBezTo>
              </a:path>
            </a:pathLst>
          </a:custGeom>
        </p:spPr>
        <p:style>
          <a:lnRef idx="3">
            <a:schemeClr val="accent5"/>
          </a:lnRef>
          <a:fillRef idx="0">
            <a:schemeClr val="accent5"/>
          </a:fillRef>
          <a:effectRef idx="2">
            <a:schemeClr val="accent5"/>
          </a:effectRef>
          <a:fontRef idx="minor">
            <a:schemeClr val="tx1"/>
          </a:fontRef>
        </p:style>
        <p:txBody>
          <a:bodyPr rtlCol="0" anchor="ctr"/>
          <a:lstStyle/>
          <a:p>
            <a:pPr algn="ctr"/>
            <a:endParaRPr lang="en-US"/>
          </a:p>
        </p:txBody>
      </p:sp>
      <p:sp>
        <p:nvSpPr>
          <p:cNvPr id="6" name="Freeform 5"/>
          <p:cNvSpPr/>
          <p:nvPr/>
        </p:nvSpPr>
        <p:spPr>
          <a:xfrm>
            <a:off x="3797913" y="4649273"/>
            <a:ext cx="967270" cy="748041"/>
          </a:xfrm>
          <a:custGeom>
            <a:avLst/>
            <a:gdLst>
              <a:gd name="connsiteX0" fmla="*/ 1355 w 967270"/>
              <a:gd name="connsiteY0" fmla="*/ 206062 h 748041"/>
              <a:gd name="connsiteX1" fmla="*/ 39991 w 967270"/>
              <a:gd name="connsiteY1" fmla="*/ 321972 h 748041"/>
              <a:gd name="connsiteX2" fmla="*/ 52870 w 967270"/>
              <a:gd name="connsiteY2" fmla="*/ 360609 h 748041"/>
              <a:gd name="connsiteX3" fmla="*/ 78628 w 967270"/>
              <a:gd name="connsiteY3" fmla="*/ 425003 h 748041"/>
              <a:gd name="connsiteX4" fmla="*/ 130143 w 967270"/>
              <a:gd name="connsiteY4" fmla="*/ 528034 h 748041"/>
              <a:gd name="connsiteX5" fmla="*/ 168780 w 967270"/>
              <a:gd name="connsiteY5" fmla="*/ 566671 h 748041"/>
              <a:gd name="connsiteX6" fmla="*/ 246053 w 967270"/>
              <a:gd name="connsiteY6" fmla="*/ 656823 h 748041"/>
              <a:gd name="connsiteX7" fmla="*/ 297569 w 967270"/>
              <a:gd name="connsiteY7" fmla="*/ 682581 h 748041"/>
              <a:gd name="connsiteX8" fmla="*/ 336205 w 967270"/>
              <a:gd name="connsiteY8" fmla="*/ 708338 h 748041"/>
              <a:gd name="connsiteX9" fmla="*/ 490752 w 967270"/>
              <a:gd name="connsiteY9" fmla="*/ 746975 h 748041"/>
              <a:gd name="connsiteX10" fmla="*/ 632419 w 967270"/>
              <a:gd name="connsiteY10" fmla="*/ 734096 h 748041"/>
              <a:gd name="connsiteX11" fmla="*/ 658177 w 967270"/>
              <a:gd name="connsiteY11" fmla="*/ 695459 h 748041"/>
              <a:gd name="connsiteX12" fmla="*/ 696814 w 967270"/>
              <a:gd name="connsiteY12" fmla="*/ 656823 h 748041"/>
              <a:gd name="connsiteX13" fmla="*/ 722572 w 967270"/>
              <a:gd name="connsiteY13" fmla="*/ 605307 h 748041"/>
              <a:gd name="connsiteX14" fmla="*/ 774087 w 967270"/>
              <a:gd name="connsiteY14" fmla="*/ 540913 h 748041"/>
              <a:gd name="connsiteX15" fmla="*/ 825602 w 967270"/>
              <a:gd name="connsiteY15" fmla="*/ 373488 h 748041"/>
              <a:gd name="connsiteX16" fmla="*/ 877118 w 967270"/>
              <a:gd name="connsiteY16" fmla="*/ 231820 h 748041"/>
              <a:gd name="connsiteX17" fmla="*/ 889997 w 967270"/>
              <a:gd name="connsiteY17" fmla="*/ 193183 h 748041"/>
              <a:gd name="connsiteX18" fmla="*/ 902876 w 967270"/>
              <a:gd name="connsiteY18" fmla="*/ 128789 h 748041"/>
              <a:gd name="connsiteX19" fmla="*/ 928633 w 967270"/>
              <a:gd name="connsiteY19" fmla="*/ 77273 h 748041"/>
              <a:gd name="connsiteX20" fmla="*/ 967270 w 967270"/>
              <a:gd name="connsiteY20" fmla="*/ 0 h 748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67270" h="748041">
                <a:moveTo>
                  <a:pt x="1355" y="206062"/>
                </a:moveTo>
                <a:cubicBezTo>
                  <a:pt x="23064" y="314614"/>
                  <a:pt x="0" y="228662"/>
                  <a:pt x="39991" y="321972"/>
                </a:cubicBezTo>
                <a:cubicBezTo>
                  <a:pt x="45339" y="334450"/>
                  <a:pt x="48103" y="347898"/>
                  <a:pt x="52870" y="360609"/>
                </a:cubicBezTo>
                <a:cubicBezTo>
                  <a:pt x="60987" y="382255"/>
                  <a:pt x="68940" y="404013"/>
                  <a:pt x="78628" y="425003"/>
                </a:cubicBezTo>
                <a:cubicBezTo>
                  <a:pt x="94719" y="459866"/>
                  <a:pt x="102992" y="500883"/>
                  <a:pt x="130143" y="528034"/>
                </a:cubicBezTo>
                <a:cubicBezTo>
                  <a:pt x="143022" y="540913"/>
                  <a:pt x="156927" y="552842"/>
                  <a:pt x="168780" y="566671"/>
                </a:cubicBezTo>
                <a:cubicBezTo>
                  <a:pt x="196546" y="599065"/>
                  <a:pt x="210736" y="631596"/>
                  <a:pt x="246053" y="656823"/>
                </a:cubicBezTo>
                <a:cubicBezTo>
                  <a:pt x="261676" y="667982"/>
                  <a:pt x="280900" y="673056"/>
                  <a:pt x="297569" y="682581"/>
                </a:cubicBezTo>
                <a:cubicBezTo>
                  <a:pt x="311008" y="690260"/>
                  <a:pt x="321521" y="703443"/>
                  <a:pt x="336205" y="708338"/>
                </a:cubicBezTo>
                <a:cubicBezTo>
                  <a:pt x="386581" y="725130"/>
                  <a:pt x="490752" y="746975"/>
                  <a:pt x="490752" y="746975"/>
                </a:cubicBezTo>
                <a:cubicBezTo>
                  <a:pt x="537974" y="742682"/>
                  <a:pt x="587099" y="748041"/>
                  <a:pt x="632419" y="734096"/>
                </a:cubicBezTo>
                <a:cubicBezTo>
                  <a:pt x="647213" y="729544"/>
                  <a:pt x="648268" y="707350"/>
                  <a:pt x="658177" y="695459"/>
                </a:cubicBezTo>
                <a:cubicBezTo>
                  <a:pt x="669837" y="681467"/>
                  <a:pt x="683935" y="669702"/>
                  <a:pt x="696814" y="656823"/>
                </a:cubicBezTo>
                <a:cubicBezTo>
                  <a:pt x="705400" y="639651"/>
                  <a:pt x="711922" y="621281"/>
                  <a:pt x="722572" y="605307"/>
                </a:cubicBezTo>
                <a:cubicBezTo>
                  <a:pt x="737820" y="582435"/>
                  <a:pt x="759944" y="564484"/>
                  <a:pt x="774087" y="540913"/>
                </a:cubicBezTo>
                <a:cubicBezTo>
                  <a:pt x="810959" y="479460"/>
                  <a:pt x="797352" y="444113"/>
                  <a:pt x="825602" y="373488"/>
                </a:cubicBezTo>
                <a:cubicBezTo>
                  <a:pt x="861443" y="283886"/>
                  <a:pt x="844050" y="331023"/>
                  <a:pt x="877118" y="231820"/>
                </a:cubicBezTo>
                <a:cubicBezTo>
                  <a:pt x="881411" y="218941"/>
                  <a:pt x="887335" y="206495"/>
                  <a:pt x="889997" y="193183"/>
                </a:cubicBezTo>
                <a:cubicBezTo>
                  <a:pt x="894290" y="171718"/>
                  <a:pt x="895954" y="149555"/>
                  <a:pt x="902876" y="128789"/>
                </a:cubicBezTo>
                <a:cubicBezTo>
                  <a:pt x="908947" y="110575"/>
                  <a:pt x="921892" y="95249"/>
                  <a:pt x="928633" y="77273"/>
                </a:cubicBezTo>
                <a:cubicBezTo>
                  <a:pt x="957115" y="1320"/>
                  <a:pt x="920313" y="46957"/>
                  <a:pt x="967270" y="0"/>
                </a:cubicBezTo>
              </a:path>
            </a:pathLst>
          </a:custGeom>
        </p:spPr>
        <p:style>
          <a:lnRef idx="3">
            <a:schemeClr val="accent4"/>
          </a:lnRef>
          <a:fillRef idx="0">
            <a:schemeClr val="accent4"/>
          </a:fillRef>
          <a:effectRef idx="2">
            <a:schemeClr val="accent4"/>
          </a:effectRef>
          <a:fontRef idx="minor">
            <a:schemeClr val="tx1"/>
          </a:fontRef>
        </p:style>
        <p:txBody>
          <a:bodyPr rtlCol="0" anchor="ctr"/>
          <a:lstStyle/>
          <a:p>
            <a:pPr algn="ctr"/>
            <a:endParaRPr lang="en-US"/>
          </a:p>
        </p:txBody>
      </p:sp>
      <p:pic>
        <p:nvPicPr>
          <p:cNvPr id="7" name="MS900069459[1].wav">
            <a:hlinkClick r:id="" action="ppaction://media"/>
          </p:cNvPr>
          <p:cNvPicPr>
            <a:picLocks noRot="1" noChangeAspect="1"/>
          </p:cNvPicPr>
          <p:nvPr>
            <a:wavAudioFile r:embed="rId1" name="MS900069459[1].wav"/>
          </p:nvPr>
        </p:nvPicPr>
        <p:blipFill>
          <a:blip r:embed="rId4" cstate="print"/>
          <a:stretch>
            <a:fillRect/>
          </a:stretch>
        </p:blipFill>
        <p:spPr>
          <a:xfrm>
            <a:off x="8610600" y="609600"/>
            <a:ext cx="45719" cy="45719"/>
          </a:xfrm>
          <a:prstGeom prst="rect">
            <a:avLst/>
          </a:prstGeom>
        </p:spPr>
      </p:pic>
      <p:pic>
        <p:nvPicPr>
          <p:cNvPr id="8" name="Picture 2" descr="C:\Users\Dara\AppData\Local\Microsoft\Windows\Temporary Internet Files\Content.IE5\VK951VU4\MM900336674[1].gif"/>
          <p:cNvPicPr>
            <a:picLocks noChangeAspect="1" noChangeArrowheads="1" noCrop="1"/>
          </p:cNvPicPr>
          <p:nvPr/>
        </p:nvPicPr>
        <p:blipFill>
          <a:blip r:embed="rId5" cstate="print"/>
          <a:srcRect/>
          <a:stretch>
            <a:fillRect/>
          </a:stretch>
        </p:blipFill>
        <p:spPr bwMode="auto">
          <a:xfrm>
            <a:off x="6400800" y="4648200"/>
            <a:ext cx="2297784" cy="1576387"/>
          </a:xfrm>
          <a:prstGeom prst="rect">
            <a:avLst/>
          </a:prstGeom>
          <a:noFill/>
        </p:spPr>
      </p:pic>
      <p:pic>
        <p:nvPicPr>
          <p:cNvPr id="2050" name="Picture 2" descr="C:\Users\Dara\AppData\Local\Microsoft\Windows\Temporary Internet Files\Content.IE5\VK951VU4\MM900041090[1].gif"/>
          <p:cNvPicPr>
            <a:picLocks noChangeAspect="1" noChangeArrowheads="1" noCrop="1"/>
          </p:cNvPicPr>
          <p:nvPr/>
        </p:nvPicPr>
        <p:blipFill>
          <a:blip r:embed="rId6" cstate="print"/>
          <a:srcRect/>
          <a:stretch>
            <a:fillRect/>
          </a:stretch>
        </p:blipFill>
        <p:spPr bwMode="auto">
          <a:xfrm>
            <a:off x="457200" y="4572000"/>
            <a:ext cx="1566862" cy="1507172"/>
          </a:xfrm>
          <a:prstGeom prst="rect">
            <a:avLst/>
          </a:prstGeom>
          <a:noFill/>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584"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it’s a Goal</a:t>
            </a:r>
            <a:endParaRPr lang="en-US" dirty="0"/>
          </a:p>
        </p:txBody>
      </p:sp>
      <p:pic>
        <p:nvPicPr>
          <p:cNvPr id="5" name="Picture Placeholder 4" descr="goal.jpg"/>
          <p:cNvPicPr>
            <a:picLocks noGrp="1" noChangeAspect="1"/>
          </p:cNvPicPr>
          <p:nvPr>
            <p:ph type="pic" idx="1"/>
          </p:nvPr>
        </p:nvPicPr>
        <p:blipFill>
          <a:blip r:embed="rId3" cstate="print"/>
          <a:srcRect t="15835" b="15835"/>
          <a:stretch>
            <a:fillRect/>
          </a:stretch>
        </p:blipFill>
        <p:spPr>
          <a:xfrm>
            <a:off x="381000" y="457200"/>
            <a:ext cx="6019800" cy="5562600"/>
          </a:xfrm>
        </p:spPr>
      </p:pic>
      <p:sp>
        <p:nvSpPr>
          <p:cNvPr id="4" name="Text Placeholder 3"/>
          <p:cNvSpPr>
            <a:spLocks noGrp="1"/>
          </p:cNvSpPr>
          <p:nvPr>
            <p:ph type="body" sz="half" idx="2"/>
          </p:nvPr>
        </p:nvSpPr>
        <p:spPr/>
        <p:txBody>
          <a:bodyPr>
            <a:normAutofit fontScale="92500"/>
          </a:bodyPr>
          <a:lstStyle/>
          <a:p>
            <a:r>
              <a:rPr lang="en-US" dirty="0" smtClean="0"/>
              <a:t>My book Is a great book I asked a few people about this book and they said that it was a very good book. If I could rate the book I would give it 4 stars. My mom would give it  3  I would give it 4 because It has good detail but it is not just about soccer. My mom gives it three stars because  she  thinks it needs more material.</a:t>
            </a:r>
            <a:endParaRPr lang="en-US" dirty="0"/>
          </a:p>
        </p:txBody>
      </p:sp>
      <p:sp>
        <p:nvSpPr>
          <p:cNvPr id="6" name="5-Point Star 5"/>
          <p:cNvSpPr/>
          <p:nvPr/>
        </p:nvSpPr>
        <p:spPr>
          <a:xfrm>
            <a:off x="838200" y="6019800"/>
            <a:ext cx="457200" cy="381000"/>
          </a:xfrm>
          <a:prstGeom prst="star5">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7" name="5-Point Star 6"/>
          <p:cNvSpPr/>
          <p:nvPr/>
        </p:nvSpPr>
        <p:spPr>
          <a:xfrm>
            <a:off x="1371600" y="6019800"/>
            <a:ext cx="533400" cy="381000"/>
          </a:xfrm>
          <a:prstGeom prst="star5">
            <a:avLst>
              <a:gd name="adj" fmla="val 16040"/>
              <a:gd name="hf" fmla="val 105146"/>
              <a:gd name="vf" fmla="val 11055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8" name="5-Point Star 7"/>
          <p:cNvSpPr/>
          <p:nvPr/>
        </p:nvSpPr>
        <p:spPr>
          <a:xfrm>
            <a:off x="1905000" y="6019800"/>
            <a:ext cx="533400" cy="381000"/>
          </a:xfrm>
          <a:prstGeom prst="star5">
            <a:avLst>
              <a:gd name="adj" fmla="val 12983"/>
              <a:gd name="hf" fmla="val 105146"/>
              <a:gd name="vf" fmla="val 11055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9" name="5-Point Star 8"/>
          <p:cNvSpPr/>
          <p:nvPr/>
        </p:nvSpPr>
        <p:spPr>
          <a:xfrm>
            <a:off x="2362200" y="6019800"/>
            <a:ext cx="457200" cy="381000"/>
          </a:xfrm>
          <a:prstGeom prst="star5">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0" name="TextBox 9"/>
          <p:cNvSpPr txBox="1"/>
          <p:nvPr/>
        </p:nvSpPr>
        <p:spPr>
          <a:xfrm>
            <a:off x="2971800" y="6096000"/>
            <a:ext cx="1295400" cy="381000"/>
          </a:xfrm>
          <a:prstGeom prst="rect">
            <a:avLst/>
          </a:prstGeom>
          <a:noFill/>
        </p:spPr>
        <p:txBody>
          <a:bodyPr wrap="square" rtlCol="0">
            <a:spAutoFit/>
          </a:bodyPr>
          <a:lstStyle/>
          <a:p>
            <a:r>
              <a:rPr lang="en-US" dirty="0" smtClean="0"/>
              <a:t>My score</a:t>
            </a:r>
            <a:endParaRPr lang="en-US" dirty="0"/>
          </a:p>
        </p:txBody>
      </p:sp>
      <p:sp>
        <p:nvSpPr>
          <p:cNvPr id="11" name="5-Point Star 10"/>
          <p:cNvSpPr/>
          <p:nvPr/>
        </p:nvSpPr>
        <p:spPr>
          <a:xfrm>
            <a:off x="5181600" y="6248400"/>
            <a:ext cx="533400" cy="381000"/>
          </a:xfrm>
          <a:prstGeom prst="star5">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2" name="5-Point Star 11"/>
          <p:cNvSpPr/>
          <p:nvPr/>
        </p:nvSpPr>
        <p:spPr>
          <a:xfrm>
            <a:off x="5715000" y="6248400"/>
            <a:ext cx="609600" cy="381000"/>
          </a:xfrm>
          <a:prstGeom prst="star5">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3" name="5-Point Star 12"/>
          <p:cNvSpPr/>
          <p:nvPr/>
        </p:nvSpPr>
        <p:spPr>
          <a:xfrm>
            <a:off x="6248400" y="6172200"/>
            <a:ext cx="609600" cy="457200"/>
          </a:xfrm>
          <a:prstGeom prst="star5">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4" name="TextBox 13"/>
          <p:cNvSpPr txBox="1"/>
          <p:nvPr/>
        </p:nvSpPr>
        <p:spPr>
          <a:xfrm>
            <a:off x="7010400" y="6019800"/>
            <a:ext cx="1371600" cy="646331"/>
          </a:xfrm>
          <a:prstGeom prst="rect">
            <a:avLst/>
          </a:prstGeom>
          <a:noFill/>
        </p:spPr>
        <p:txBody>
          <a:bodyPr wrap="square" rtlCol="0">
            <a:spAutoFit/>
          </a:bodyPr>
          <a:lstStyle/>
          <a:p>
            <a:r>
              <a:rPr lang="en-US" dirty="0" smtClean="0"/>
              <a:t>My Moms score</a:t>
            </a:r>
            <a:endParaRPr lang="en-US" dirty="0"/>
          </a:p>
        </p:txBody>
      </p:sp>
    </p:spTree>
  </p:cSld>
  <p:clrMapOvr>
    <a:masterClrMapping/>
  </p:clrMapOvr>
  <p:transition>
    <p:newsfla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Title 2"/>
          <p:cNvSpPr>
            <a:spLocks noGrp="1"/>
          </p:cNvSpPr>
          <p:nvPr>
            <p:ph type="ctrTitle"/>
          </p:nvPr>
        </p:nvSpPr>
        <p:spPr/>
        <p:txBody>
          <a:bodyPr/>
          <a:lstStyle/>
          <a:p>
            <a:endParaRPr lang="en-US"/>
          </a:p>
        </p:txBody>
      </p:sp>
      <p:pic>
        <p:nvPicPr>
          <p:cNvPr id="2050" name="Picture 2" descr="C:\Users\Dara\AppData\Local\Microsoft\Windows\Temporary Internet Files\Content.IE5\VWAHX0Q4\MP900433156[1].jpg"/>
          <p:cNvPicPr>
            <a:picLocks noChangeAspect="1" noChangeArrowheads="1"/>
          </p:cNvPicPr>
          <p:nvPr/>
        </p:nvPicPr>
        <p:blipFill>
          <a:blip r:embed="rId3" cstate="print"/>
          <a:srcRect/>
          <a:stretch>
            <a:fillRect/>
          </a:stretch>
        </p:blipFill>
        <p:spPr bwMode="auto">
          <a:xfrm>
            <a:off x="228600" y="0"/>
            <a:ext cx="8686800" cy="6553200"/>
          </a:xfrm>
          <a:prstGeom prst="rect">
            <a:avLst/>
          </a:prstGeom>
          <a:ln w="228600" cap="sq" cmpd="thickThin">
            <a:solidFill>
              <a:srgbClr val="000000"/>
            </a:solidFill>
            <a:prstDash val="solid"/>
            <a:miter lim="800000"/>
          </a:ln>
          <a:effectLst>
            <a:innerShdw blurRad="76200">
              <a:srgbClr val="000000"/>
            </a:innerShdw>
          </a:effectLst>
        </p:spPr>
      </p:pic>
      <p:sp>
        <p:nvSpPr>
          <p:cNvPr id="7" name="TextBox 6"/>
          <p:cNvSpPr txBox="1"/>
          <p:nvPr/>
        </p:nvSpPr>
        <p:spPr>
          <a:xfrm>
            <a:off x="2667000" y="838200"/>
            <a:ext cx="3810000" cy="1015663"/>
          </a:xfrm>
          <a:prstGeom prst="rect">
            <a:avLst/>
          </a:prstGeom>
          <a:noFill/>
        </p:spPr>
        <p:txBody>
          <a:bodyPr wrap="square" rtlCol="0">
            <a:spAutoFit/>
          </a:bodyPr>
          <a:lstStyle/>
          <a:p>
            <a:r>
              <a:rPr lang="en-US" sz="6000" dirty="0" smtClean="0">
                <a:solidFill>
                  <a:schemeClr val="bg1"/>
                </a:solidFill>
              </a:rPr>
              <a:t>It’s a Goal</a:t>
            </a:r>
            <a:endParaRPr lang="en-US" sz="6000" dirty="0">
              <a:solidFill>
                <a:schemeClr val="bg1"/>
              </a:solidFill>
            </a:endParaRPr>
          </a:p>
        </p:txBody>
      </p:sp>
      <p:sp>
        <p:nvSpPr>
          <p:cNvPr id="8" name="TextBox 7"/>
          <p:cNvSpPr txBox="1"/>
          <p:nvPr/>
        </p:nvSpPr>
        <p:spPr>
          <a:xfrm>
            <a:off x="4572000" y="2438400"/>
            <a:ext cx="1828800" cy="646331"/>
          </a:xfrm>
          <a:prstGeom prst="rect">
            <a:avLst/>
          </a:prstGeom>
          <a:noFill/>
        </p:spPr>
        <p:txBody>
          <a:bodyPr wrap="square" rtlCol="0">
            <a:spAutoFit/>
          </a:bodyPr>
          <a:lstStyle/>
          <a:p>
            <a:r>
              <a:rPr lang="en-US" dirty="0" smtClean="0">
                <a:solidFill>
                  <a:schemeClr val="bg1"/>
                </a:solidFill>
              </a:rPr>
              <a:t>By Your fellow student Jenna</a:t>
            </a:r>
            <a:endParaRPr lang="en-US" dirty="0">
              <a:solidFill>
                <a:schemeClr val="bg1"/>
              </a:solidFill>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My book is about how people play soccer, how you can earn trophies, medals, ect. It also tells you how soccer is played all over the world. It is played in places like Turkey, Canada, Mexico and of course USA.</a:t>
            </a:r>
            <a:endParaRPr lang="en-US" dirty="0"/>
          </a:p>
        </p:txBody>
      </p:sp>
      <p:sp>
        <p:nvSpPr>
          <p:cNvPr id="2" name="Title 1"/>
          <p:cNvSpPr>
            <a:spLocks noGrp="1"/>
          </p:cNvSpPr>
          <p:nvPr>
            <p:ph type="title"/>
          </p:nvPr>
        </p:nvSpPr>
        <p:spPr/>
        <p:txBody>
          <a:bodyPr/>
          <a:lstStyle/>
          <a:p>
            <a:r>
              <a:rPr lang="en-US" dirty="0" smtClean="0"/>
              <a:t>What My Book is About</a:t>
            </a:r>
            <a:endParaRPr lang="en-US" dirty="0"/>
          </a:p>
        </p:txBody>
      </p:sp>
      <p:pic>
        <p:nvPicPr>
          <p:cNvPr id="5123" name="Picture 3" descr="C:\Users\Dara\AppData\Local\Microsoft\Windows\Temporary Internet Files\Content.IE5\VWAHX0Q4\MP900442208[1].jpg"/>
          <p:cNvPicPr>
            <a:picLocks noChangeAspect="1" noChangeArrowheads="1"/>
          </p:cNvPicPr>
          <p:nvPr/>
        </p:nvPicPr>
        <p:blipFill>
          <a:blip r:embed="rId3" cstate="print"/>
          <a:srcRect/>
          <a:stretch>
            <a:fillRect/>
          </a:stretch>
        </p:blipFill>
        <p:spPr bwMode="auto">
          <a:xfrm>
            <a:off x="990600" y="3657600"/>
            <a:ext cx="1676400" cy="2514600"/>
          </a:xfrm>
          <a:prstGeom prst="rect">
            <a:avLst/>
          </a:prstGeom>
          <a:noFill/>
        </p:spPr>
      </p:pic>
      <p:pic>
        <p:nvPicPr>
          <p:cNvPr id="5124" name="Picture 4" descr="C:\Users\Dara\AppData\Local\Microsoft\Windows\Temporary Internet Files\Content.IE5\MPD17ETX\MP900439419[1].jpg"/>
          <p:cNvPicPr>
            <a:picLocks noChangeAspect="1" noChangeArrowheads="1"/>
          </p:cNvPicPr>
          <p:nvPr/>
        </p:nvPicPr>
        <p:blipFill>
          <a:blip r:embed="rId4" cstate="print"/>
          <a:srcRect/>
          <a:stretch>
            <a:fillRect/>
          </a:stretch>
        </p:blipFill>
        <p:spPr bwMode="auto">
          <a:xfrm>
            <a:off x="5791200" y="3352800"/>
            <a:ext cx="2013567" cy="3007461"/>
          </a:xfrm>
          <a:prstGeom prst="rect">
            <a:avLst/>
          </a:prstGeom>
          <a:noFill/>
        </p:spPr>
      </p:pic>
    </p:spTree>
  </p:cSld>
  <p:clrMapOvr>
    <a:masterClrMapping/>
  </p:clrMapOvr>
  <p:transition>
    <p:cover dir="l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Did you know that most of the best soccer players come from brazil? Well its true. It is the most popular sport in Brazil. Soccer is called “</a:t>
            </a:r>
            <a:r>
              <a:rPr lang="en-US" dirty="0" err="1" smtClean="0"/>
              <a:t>futebol</a:t>
            </a:r>
            <a:r>
              <a:rPr lang="en-US" dirty="0" smtClean="0"/>
              <a:t>” in Brazil.  It sounds like football in American.</a:t>
            </a:r>
          </a:p>
          <a:p>
            <a:endParaRPr lang="en-US" dirty="0" smtClean="0"/>
          </a:p>
          <a:p>
            <a:r>
              <a:rPr lang="en-US" dirty="0" smtClean="0"/>
              <a:t>Did you know that soccer was introduced by Charles Miller when he came home from school in England. </a:t>
            </a:r>
            <a:endParaRPr lang="en-US" dirty="0"/>
          </a:p>
        </p:txBody>
      </p:sp>
      <p:sp>
        <p:nvSpPr>
          <p:cNvPr id="2" name="Title 1"/>
          <p:cNvSpPr>
            <a:spLocks noGrp="1"/>
          </p:cNvSpPr>
          <p:nvPr>
            <p:ph type="title"/>
          </p:nvPr>
        </p:nvSpPr>
        <p:spPr/>
        <p:txBody>
          <a:bodyPr/>
          <a:lstStyle/>
          <a:p>
            <a:r>
              <a:rPr lang="en-US" dirty="0" smtClean="0"/>
              <a:t>Facts 1 and 2</a:t>
            </a:r>
            <a:endParaRPr lang="en-US" dirty="0"/>
          </a:p>
        </p:txBody>
      </p:sp>
      <p:pic>
        <p:nvPicPr>
          <p:cNvPr id="4" name="Picture 3" descr="brazil.gif"/>
          <p:cNvPicPr>
            <a:picLocks noChangeAspect="1"/>
          </p:cNvPicPr>
          <p:nvPr/>
        </p:nvPicPr>
        <p:blipFill>
          <a:blip r:embed="rId3" cstate="print"/>
          <a:stretch>
            <a:fillRect/>
          </a:stretch>
        </p:blipFill>
        <p:spPr>
          <a:xfrm>
            <a:off x="2819400" y="4495800"/>
            <a:ext cx="2153638" cy="2221872"/>
          </a:xfrm>
          <a:prstGeom prst="rect">
            <a:avLst/>
          </a:prstGeom>
        </p:spPr>
      </p:pic>
    </p:spTree>
  </p:cSld>
  <p:clrMapOvr>
    <a:masterClrMapping/>
  </p:clrMapOvr>
  <p:transition>
    <p:cov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Did you know that the worlds largest stadium is located in Rio de Janeiro?    </a:t>
            </a:r>
          </a:p>
          <a:p>
            <a:endParaRPr lang="en-US" dirty="0" smtClean="0"/>
          </a:p>
          <a:p>
            <a:pPr>
              <a:buNone/>
            </a:pPr>
            <a:r>
              <a:rPr lang="en-US" dirty="0" smtClean="0"/>
              <a:t>   Did you know that the record for the biggest soccer crowd was in Glasgow, Scotland in 1937? The number of the crowed was 149,547. That’s a big number</a:t>
            </a:r>
            <a:endParaRPr lang="en-US" dirty="0"/>
          </a:p>
        </p:txBody>
      </p:sp>
      <p:sp>
        <p:nvSpPr>
          <p:cNvPr id="3" name="Title 2"/>
          <p:cNvSpPr>
            <a:spLocks noGrp="1"/>
          </p:cNvSpPr>
          <p:nvPr>
            <p:ph type="title"/>
          </p:nvPr>
        </p:nvSpPr>
        <p:spPr/>
        <p:txBody>
          <a:bodyPr/>
          <a:lstStyle/>
          <a:p>
            <a:r>
              <a:rPr lang="en-US" dirty="0" smtClean="0"/>
              <a:t>Facts 3 and 4</a:t>
            </a:r>
            <a:endParaRPr lang="en-US" dirty="0"/>
          </a:p>
        </p:txBody>
      </p:sp>
      <p:pic>
        <p:nvPicPr>
          <p:cNvPr id="4" name="Picture 3" descr="rio.png"/>
          <p:cNvPicPr>
            <a:picLocks noChangeAspect="1"/>
          </p:cNvPicPr>
          <p:nvPr/>
        </p:nvPicPr>
        <p:blipFill>
          <a:blip r:embed="rId4" cstate="print"/>
          <a:stretch>
            <a:fillRect/>
          </a:stretch>
        </p:blipFill>
        <p:spPr>
          <a:xfrm>
            <a:off x="5257800" y="4724400"/>
            <a:ext cx="3276600" cy="1437105"/>
          </a:xfrm>
          <a:prstGeom prst="rect">
            <a:avLst/>
          </a:prstGeom>
        </p:spPr>
      </p:pic>
      <p:pic>
        <p:nvPicPr>
          <p:cNvPr id="5" name="j0214098.wav">
            <a:hlinkClick r:id="" action="ppaction://media"/>
          </p:cNvPr>
          <p:cNvPicPr>
            <a:picLocks noRot="1" noChangeAspect="1"/>
          </p:cNvPicPr>
          <p:nvPr>
            <a:wavAudioFile r:embed="rId1" name="j0214098.wav"/>
          </p:nvPr>
        </p:nvPicPr>
        <p:blipFill>
          <a:blip r:embed="rId5" cstate="print"/>
          <a:stretch>
            <a:fillRect/>
          </a:stretch>
        </p:blipFill>
        <p:spPr>
          <a:xfrm>
            <a:off x="8763000" y="152400"/>
            <a:ext cx="152400" cy="152400"/>
          </a:xfrm>
          <a:prstGeom prst="rect">
            <a:avLst/>
          </a:prstGeom>
        </p:spPr>
      </p:pic>
      <p:pic>
        <p:nvPicPr>
          <p:cNvPr id="3074" name="Picture 2" descr="C:\Users\Dara\AppData\Local\Microsoft\Windows\Temporary Internet Files\Content.IE5\VWAHX0Q4\MP900422879[1].jpg"/>
          <p:cNvPicPr>
            <a:picLocks noChangeAspect="1" noChangeArrowheads="1"/>
          </p:cNvPicPr>
          <p:nvPr/>
        </p:nvPicPr>
        <p:blipFill>
          <a:blip r:embed="rId6" cstate="print"/>
          <a:srcRect/>
          <a:stretch>
            <a:fillRect/>
          </a:stretch>
        </p:blipFill>
        <p:spPr bwMode="auto">
          <a:xfrm>
            <a:off x="609600" y="4475083"/>
            <a:ext cx="2743200" cy="1849517"/>
          </a:xfrm>
          <a:prstGeom prst="rect">
            <a:avLst/>
          </a:prstGeom>
          <a:noFill/>
        </p:spPr>
      </p:pic>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745"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Did you know that the length of a minimum soccer field is 110 yards the maximum is 120? The width is 80 yards. The field size for women and juniors are smaller.</a:t>
            </a:r>
          </a:p>
          <a:p>
            <a:endParaRPr lang="en-US" dirty="0" smtClean="0"/>
          </a:p>
          <a:p>
            <a:r>
              <a:rPr lang="en-US" dirty="0" smtClean="0"/>
              <a:t>Did you know that there is a sport called wheelchair soccer?  When you play wheelchair soccer you play  with a bigger ball and it was made for people that are disabled. </a:t>
            </a:r>
            <a:endParaRPr lang="en-US" dirty="0"/>
          </a:p>
        </p:txBody>
      </p:sp>
      <p:sp>
        <p:nvSpPr>
          <p:cNvPr id="3" name="Title 2"/>
          <p:cNvSpPr>
            <a:spLocks noGrp="1"/>
          </p:cNvSpPr>
          <p:nvPr>
            <p:ph type="title"/>
          </p:nvPr>
        </p:nvSpPr>
        <p:spPr/>
        <p:txBody>
          <a:bodyPr/>
          <a:lstStyle/>
          <a:p>
            <a:r>
              <a:rPr lang="en-US" dirty="0" smtClean="0"/>
              <a:t>Facts 5 and 6</a:t>
            </a:r>
            <a:endParaRPr lang="en-US" dirty="0"/>
          </a:p>
        </p:txBody>
      </p:sp>
      <p:pic>
        <p:nvPicPr>
          <p:cNvPr id="4099" name="Picture 3" descr="C:\Users\Dara\AppData\Local\Microsoft\Windows\Temporary Internet Files\Content.IE5\VWAHX0Q4\MP900430709[1].jpg"/>
          <p:cNvPicPr>
            <a:picLocks noChangeAspect="1" noChangeArrowheads="1"/>
          </p:cNvPicPr>
          <p:nvPr/>
        </p:nvPicPr>
        <p:blipFill>
          <a:blip r:embed="rId3" cstate="print"/>
          <a:srcRect/>
          <a:stretch>
            <a:fillRect/>
          </a:stretch>
        </p:blipFill>
        <p:spPr bwMode="auto">
          <a:xfrm>
            <a:off x="0" y="4876800"/>
            <a:ext cx="8915400" cy="1981200"/>
          </a:xfrm>
          <a:prstGeom prst="rect">
            <a:avLst/>
          </a:prstGeom>
          <a:noFill/>
        </p:spPr>
      </p:pic>
      <p:pic>
        <p:nvPicPr>
          <p:cNvPr id="4100" name="Picture 4" descr="C:\Users\Dara\AppData\Local\Microsoft\Windows\Temporary Internet Files\Content.IE5\VK951VU4\MC900293228[1].wmf"/>
          <p:cNvPicPr>
            <a:picLocks noChangeAspect="1" noChangeArrowheads="1"/>
          </p:cNvPicPr>
          <p:nvPr/>
        </p:nvPicPr>
        <p:blipFill>
          <a:blip r:embed="rId4" cstate="print"/>
          <a:srcRect/>
          <a:stretch>
            <a:fillRect/>
          </a:stretch>
        </p:blipFill>
        <p:spPr bwMode="auto">
          <a:xfrm>
            <a:off x="6629400" y="304800"/>
            <a:ext cx="1235507" cy="1298307"/>
          </a:xfrm>
          <a:prstGeom prst="rect">
            <a:avLst/>
          </a:prstGeom>
          <a:noFill/>
        </p:spPr>
      </p:pic>
    </p:spTree>
  </p:cSld>
  <p:clrMapOvr>
    <a:masterClrMapping/>
  </p:clrMapOvr>
  <p:transition>
    <p:cover dir="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Did you know that the World Cup is the most important competition in soccer. The World Cup has been held every 4 years since 1930?</a:t>
            </a:r>
          </a:p>
          <a:p>
            <a:endParaRPr lang="en-US" dirty="0" smtClean="0"/>
          </a:p>
          <a:p>
            <a:r>
              <a:rPr lang="en-US" dirty="0" smtClean="0"/>
              <a:t>Did you know that the women's World Cup has been held since 1991?</a:t>
            </a:r>
            <a:endParaRPr lang="en-US" dirty="0"/>
          </a:p>
        </p:txBody>
      </p:sp>
      <p:sp>
        <p:nvSpPr>
          <p:cNvPr id="3" name="Title 2"/>
          <p:cNvSpPr>
            <a:spLocks noGrp="1"/>
          </p:cNvSpPr>
          <p:nvPr>
            <p:ph type="title"/>
          </p:nvPr>
        </p:nvSpPr>
        <p:spPr/>
        <p:txBody>
          <a:bodyPr/>
          <a:lstStyle/>
          <a:p>
            <a:r>
              <a:rPr lang="en-US" dirty="0" smtClean="0"/>
              <a:t>Facts 7 and 8</a:t>
            </a:r>
            <a:endParaRPr lang="en-US" dirty="0"/>
          </a:p>
        </p:txBody>
      </p:sp>
      <p:pic>
        <p:nvPicPr>
          <p:cNvPr id="4" name="Picture 3" descr="t.png"/>
          <p:cNvPicPr>
            <a:picLocks noChangeAspect="1"/>
          </p:cNvPicPr>
          <p:nvPr/>
        </p:nvPicPr>
        <p:blipFill>
          <a:blip r:embed="rId3" cstate="print"/>
          <a:stretch>
            <a:fillRect/>
          </a:stretch>
        </p:blipFill>
        <p:spPr>
          <a:xfrm>
            <a:off x="3352800" y="4114800"/>
            <a:ext cx="2135116" cy="2438400"/>
          </a:xfrm>
          <a:prstGeom prst="rect">
            <a:avLst/>
          </a:prstGeom>
        </p:spPr>
      </p:pic>
    </p:spTree>
  </p:cSld>
  <p:clrMapOvr>
    <a:masterClrMapping/>
  </p:clrMapOvr>
  <p:transition>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smtClean="0"/>
              <a:t>Did you know that only 13 teams played in the first  World Cup in 1930? Well that is totally true. In 1934-1978 there were 16 teams that would play for the award. From 1998 and so on there has been 32 teams playing.</a:t>
            </a:r>
          </a:p>
          <a:p>
            <a:endParaRPr lang="en-US" sz="2400" dirty="0" smtClean="0"/>
          </a:p>
          <a:p>
            <a:r>
              <a:rPr lang="en-US" sz="2400" dirty="0" smtClean="0"/>
              <a:t>Did you know that Mia Hamm is know as the best women’s soccer player in the world? Did you also know that Mia is Abby </a:t>
            </a:r>
            <a:r>
              <a:rPr lang="en-US" sz="2400" dirty="0" err="1" smtClean="0"/>
              <a:t>Wambach’s</a:t>
            </a:r>
            <a:r>
              <a:rPr lang="en-US" sz="2400" dirty="0" smtClean="0"/>
              <a:t>  mentor</a:t>
            </a:r>
            <a:r>
              <a:rPr lang="en-US" dirty="0" smtClean="0"/>
              <a:t>?</a:t>
            </a:r>
          </a:p>
          <a:p>
            <a:endParaRPr lang="en-US" dirty="0" smtClean="0"/>
          </a:p>
          <a:p>
            <a:endParaRPr lang="en-US" dirty="0" smtClean="0"/>
          </a:p>
          <a:p>
            <a:endParaRPr lang="en-US" dirty="0"/>
          </a:p>
        </p:txBody>
      </p:sp>
      <p:sp>
        <p:nvSpPr>
          <p:cNvPr id="3" name="Title 2"/>
          <p:cNvSpPr>
            <a:spLocks noGrp="1"/>
          </p:cNvSpPr>
          <p:nvPr>
            <p:ph type="title"/>
          </p:nvPr>
        </p:nvSpPr>
        <p:spPr/>
        <p:txBody>
          <a:bodyPr/>
          <a:lstStyle/>
          <a:p>
            <a:r>
              <a:rPr lang="en-US" dirty="0" smtClean="0"/>
              <a:t>Facts 9 and 10</a:t>
            </a:r>
            <a:endParaRPr lang="en-US" dirty="0"/>
          </a:p>
        </p:txBody>
      </p:sp>
      <p:pic>
        <p:nvPicPr>
          <p:cNvPr id="4" name="Picture 3" descr="AM.png"/>
          <p:cNvPicPr>
            <a:picLocks noChangeAspect="1"/>
          </p:cNvPicPr>
          <p:nvPr/>
        </p:nvPicPr>
        <p:blipFill>
          <a:blip r:embed="rId3" cstate="print"/>
          <a:stretch>
            <a:fillRect/>
          </a:stretch>
        </p:blipFill>
        <p:spPr>
          <a:xfrm>
            <a:off x="990600" y="5181600"/>
            <a:ext cx="2057400" cy="1348680"/>
          </a:xfrm>
          <a:prstGeom prst="rect">
            <a:avLst/>
          </a:prstGeom>
        </p:spPr>
      </p:pic>
      <p:graphicFrame>
        <p:nvGraphicFramePr>
          <p:cNvPr id="5" name="Chart 4"/>
          <p:cNvGraphicFramePr/>
          <p:nvPr/>
        </p:nvGraphicFramePr>
        <p:xfrm>
          <a:off x="5257800" y="4876800"/>
          <a:ext cx="2667000" cy="16002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p:push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Did you know that kids all over the world play soccer? Well it is true. You don’t have to be rich to play. Anyone can play a fun game like soccer.</a:t>
            </a:r>
          </a:p>
          <a:p>
            <a:r>
              <a:rPr lang="en-US" dirty="0" smtClean="0"/>
              <a:t>Did you know that the most extreme wealthy soccer clubs come from England and other places in Europe? People that sign up for these leagues pay a large fee.</a:t>
            </a:r>
            <a:endParaRPr lang="en-US" dirty="0"/>
          </a:p>
        </p:txBody>
      </p:sp>
      <p:sp>
        <p:nvSpPr>
          <p:cNvPr id="3" name="Title 2"/>
          <p:cNvSpPr>
            <a:spLocks noGrp="1"/>
          </p:cNvSpPr>
          <p:nvPr>
            <p:ph type="title"/>
          </p:nvPr>
        </p:nvSpPr>
        <p:spPr/>
        <p:txBody>
          <a:bodyPr/>
          <a:lstStyle/>
          <a:p>
            <a:r>
              <a:rPr lang="en-US" dirty="0" smtClean="0"/>
              <a:t>Facts 11 and 12</a:t>
            </a:r>
            <a:endParaRPr lang="en-US" dirty="0"/>
          </a:p>
        </p:txBody>
      </p:sp>
    </p:spTree>
  </p:cSld>
  <p:clrMapOvr>
    <a:masterClrMapping/>
  </p:clrMapOvr>
  <p:transition>
    <p:newsflash/>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Human">
      <a:fillStyleLst>
        <a:solidFill>
          <a:schemeClr val="phClr"/>
        </a:solidFill>
        <a:gradFill>
          <a:gsLst>
            <a:gs pos="0">
              <a:schemeClr val="phClr">
                <a:tint val="30000"/>
                <a:satMod val="175000"/>
              </a:schemeClr>
            </a:gs>
            <a:gs pos="50000">
              <a:schemeClr val="phClr">
                <a:tint val="55000"/>
                <a:satMod val="200000"/>
              </a:schemeClr>
            </a:gs>
            <a:gs pos="70000">
              <a:schemeClr val="phClr">
                <a:tint val="70000"/>
                <a:satMod val="175000"/>
              </a:schemeClr>
            </a:gs>
            <a:gs pos="100000">
              <a:schemeClr val="phClr">
                <a:tint val="85000"/>
                <a:satMod val="175000"/>
              </a:schemeClr>
            </a:gs>
          </a:gsLst>
          <a:lin ang="8000000" scaled="1"/>
        </a:gradFill>
        <a:gradFill>
          <a:gsLst>
            <a:gs pos="0">
              <a:schemeClr val="phClr">
                <a:shade val="100000"/>
                <a:satMod val="140000"/>
              </a:schemeClr>
            </a:gs>
            <a:gs pos="40000">
              <a:schemeClr val="phClr">
                <a:shade val="65000"/>
                <a:satMod val="140000"/>
              </a:schemeClr>
            </a:gs>
            <a:gs pos="70000">
              <a:schemeClr val="phClr">
                <a:shade val="40000"/>
                <a:satMod val="115000"/>
              </a:schemeClr>
            </a:gs>
            <a:gs pos="100000">
              <a:schemeClr val="phClr">
                <a:shade val="20000"/>
                <a:satMod val="115000"/>
              </a:schemeClr>
            </a:gs>
          </a:gsLst>
          <a:lin ang="8000000" scaled="1"/>
        </a:gradFill>
      </a:fillStyleLst>
      <a:lnStyleLst>
        <a:ln w="5000" cap="rnd" cmpd="sng" algn="ctr">
          <a:solidFill>
            <a:schemeClr val="phClr"/>
          </a:solidFill>
          <a:prstDash val="solid"/>
        </a:ln>
        <a:ln w="12700" cap="rnd" cmpd="sng" algn="ctr">
          <a:solidFill>
            <a:schemeClr val="phClr"/>
          </a:solidFill>
          <a:prstDash val="solid"/>
        </a:ln>
        <a:ln w="28100" cap="rnd" cmpd="sng" algn="ctr">
          <a:solidFill>
            <a:schemeClr val="phClr"/>
          </a:solidFill>
          <a:prstDash val="solid"/>
        </a:ln>
      </a:lnStyleLst>
      <a:effectStyleLst>
        <a:effectStyle>
          <a:effectLst>
            <a:outerShdw blurRad="39000" dist="25400" dir="9000000" rotWithShape="0">
              <a:srgbClr val="1A0000">
                <a:alpha val="35000"/>
              </a:srgbClr>
            </a:outerShdw>
          </a:effectLst>
        </a:effectStyle>
        <a:effectStyle>
          <a:effectLst>
            <a:outerShdw blurRad="39000" dist="25400" dir="9000000" rotWithShape="0">
              <a:srgbClr val="1A0000">
                <a:alpha val="40000"/>
              </a:srgbClr>
            </a:outerShdw>
          </a:effectLst>
        </a:effectStyle>
        <a:effectStyle>
          <a:effectLst>
            <a:outerShdw blurRad="39000" dist="25400" dir="9000000" rotWithShape="0">
              <a:srgbClr val="000000">
                <a:alpha val="40000"/>
              </a:srgbClr>
            </a:outerShdw>
          </a:effectLst>
          <a:scene3d>
            <a:camera prst="orthographicFront">
              <a:rot lat="0" lon="0" rev="0"/>
            </a:camera>
            <a:lightRig rig="brightRoom" dir="tr">
              <a:rot lat="0" lon="0" rev="3540000"/>
            </a:lightRig>
          </a:scene3d>
          <a:sp3d prstMaterial="matte">
            <a:bevelT w="190500" h="44450" prst="cross"/>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1782</TotalTime>
  <Words>627</Words>
  <Application>Microsoft Office PowerPoint</Application>
  <PresentationFormat>On-screen Show (4:3)</PresentationFormat>
  <Paragraphs>54</Paragraphs>
  <Slides>12</Slides>
  <Notes>12</Notes>
  <HiddenSlides>0</HiddenSlides>
  <MMClips>2</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Paper</vt:lpstr>
      <vt:lpstr>It’s a Goal</vt:lpstr>
      <vt:lpstr>Slide 2</vt:lpstr>
      <vt:lpstr>What My Book is About</vt:lpstr>
      <vt:lpstr>Facts 1 and 2</vt:lpstr>
      <vt:lpstr>Facts 3 and 4</vt:lpstr>
      <vt:lpstr>Facts 5 and 6</vt:lpstr>
      <vt:lpstr>Facts 7 and 8</vt:lpstr>
      <vt:lpstr>Facts 9 and 10</vt:lpstr>
      <vt:lpstr>Facts 11 and 12</vt:lpstr>
      <vt:lpstr>Facts 13, 14 and 15</vt:lpstr>
      <vt:lpstr>Slide 11</vt:lpstr>
      <vt:lpstr>it’s a Goal</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It’s a Goal</dc:title>
  <dc:creator>Dara</dc:creator>
  <cp:lastModifiedBy>Dara</cp:lastModifiedBy>
  <cp:revision>10</cp:revision>
  <dcterms:created xsi:type="dcterms:W3CDTF">2012-11-24T18:07:48Z</dcterms:created>
  <dcterms:modified xsi:type="dcterms:W3CDTF">2012-11-28T02:35:30Z</dcterms:modified>
</cp:coreProperties>
</file>