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424C70-0530-4DA5-AFAD-1EE3E481F3F7}" type="datetimeFigureOut">
              <a:rPr lang="en-US" smtClean="0"/>
              <a:t>10/25/2012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D867DF-44F7-4985-91EF-0DCAAA9D176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867DF-44F7-4985-91EF-0DCAAA9D1768}"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867DF-44F7-4985-91EF-0DCAAA9D1768}"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867DF-44F7-4985-91EF-0DCAAA9D176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867DF-44F7-4985-91EF-0DCAAA9D1768}"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4B73BC3-8758-4B7A-8735-224963C87A1E}" type="datetimeFigureOut">
              <a:rPr lang="en-US" smtClean="0"/>
              <a:t>10/25/2012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742CE1F-E9B9-4712-A20A-370E51AC9E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B73BC3-8758-4B7A-8735-224963C87A1E}"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2CE1F-E9B9-4712-A20A-370E51AC9E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B73BC3-8758-4B7A-8735-224963C87A1E}"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2CE1F-E9B9-4712-A20A-370E51AC9E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4B73BC3-8758-4B7A-8735-224963C87A1E}" type="datetimeFigureOut">
              <a:rPr lang="en-US" smtClean="0"/>
              <a:t>10/25/2012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742CE1F-E9B9-4712-A20A-370E51AC9E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4B73BC3-8758-4B7A-8735-224963C87A1E}" type="datetimeFigureOut">
              <a:rPr lang="en-US" smtClean="0"/>
              <a:t>10/25/2012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742CE1F-E9B9-4712-A20A-370E51AC9E98}"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4B73BC3-8758-4B7A-8735-224963C87A1E}" type="datetimeFigureOut">
              <a:rPr lang="en-US" smtClean="0"/>
              <a:t>10/25/2012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742CE1F-E9B9-4712-A20A-370E51AC9E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4B73BC3-8758-4B7A-8735-224963C87A1E}" type="datetimeFigureOut">
              <a:rPr lang="en-US" smtClean="0"/>
              <a:t>10/25/2012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742CE1F-E9B9-4712-A20A-370E51AC9E9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B73BC3-8758-4B7A-8735-224963C87A1E}" type="datetimeFigureOut">
              <a:rPr lang="en-US" smtClean="0"/>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42CE1F-E9B9-4712-A20A-370E51AC9E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4B73BC3-8758-4B7A-8735-224963C87A1E}" type="datetimeFigureOut">
              <a:rPr lang="en-US" smtClean="0"/>
              <a:t>10/25/2012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742CE1F-E9B9-4712-A20A-370E51AC9E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4B73BC3-8758-4B7A-8735-224963C87A1E}" type="datetimeFigureOut">
              <a:rPr lang="en-US" smtClean="0"/>
              <a:t>10/25/2012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742CE1F-E9B9-4712-A20A-370E51AC9E9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4B73BC3-8758-4B7A-8735-224963C87A1E}" type="datetimeFigureOut">
              <a:rPr lang="en-US" smtClean="0"/>
              <a:t>10/25/2012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742CE1F-E9B9-4712-A20A-370E51AC9E9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4B73BC3-8758-4B7A-8735-224963C87A1E}" type="datetimeFigureOut">
              <a:rPr lang="en-US" smtClean="0"/>
              <a:t>10/25/2012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742CE1F-E9B9-4712-A20A-370E51AC9E9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Autism</a:t>
            </a:r>
            <a:endParaRPr lang="en-US" dirty="0"/>
          </a:p>
        </p:txBody>
      </p:sp>
      <p:sp>
        <p:nvSpPr>
          <p:cNvPr id="3" name="Subtitle 2"/>
          <p:cNvSpPr>
            <a:spLocks noGrp="1"/>
          </p:cNvSpPr>
          <p:nvPr>
            <p:ph type="subTitle" idx="1"/>
          </p:nvPr>
        </p:nvSpPr>
        <p:spPr/>
        <p:txBody>
          <a:bodyPr/>
          <a:lstStyle/>
          <a:p>
            <a:pPr algn="ctr"/>
            <a:r>
              <a:rPr lang="en-US" dirty="0" smtClean="0"/>
              <a:t>By: Jenna Phillips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Autism</a:t>
            </a:r>
            <a:endParaRPr lang="en-US" dirty="0"/>
          </a:p>
        </p:txBody>
      </p:sp>
      <p:sp>
        <p:nvSpPr>
          <p:cNvPr id="3" name="Content Placeholder 2"/>
          <p:cNvSpPr>
            <a:spLocks noGrp="1"/>
          </p:cNvSpPr>
          <p:nvPr>
            <p:ph idx="1"/>
          </p:nvPr>
        </p:nvSpPr>
        <p:spPr/>
        <p:txBody>
          <a:bodyPr/>
          <a:lstStyle/>
          <a:p>
            <a:r>
              <a:rPr lang="en-US" dirty="0" smtClean="0"/>
              <a:t>Autism is a brain disorder that often lower the ability to speak and different areas of the brain do not work together. Some parts of the brain effected by autism is the Agmudala and the hippocampus.</a:t>
            </a:r>
          </a:p>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descr="autism.png"/>
          <p:cNvPicPr>
            <a:picLocks noGrp="1" noChangeAspect="1"/>
          </p:cNvPicPr>
          <p:nvPr>
            <p:ph type="pic" idx="1"/>
          </p:nvPr>
        </p:nvPicPr>
        <p:blipFill>
          <a:blip r:embed="rId3" cstate="print"/>
          <a:srcRect t="12597" b="12597"/>
          <a:stretch>
            <a:fillRect/>
          </a:stretch>
        </p:blipFill>
        <p:spPr>
          <a:xfrm>
            <a:off x="1295400" y="533400"/>
            <a:ext cx="6481763" cy="4849199"/>
          </a:xfrm>
        </p:spPr>
      </p:pic>
      <p:sp>
        <p:nvSpPr>
          <p:cNvPr id="4" name="Text Placeholder 3"/>
          <p:cNvSpPr>
            <a:spLocks noGrp="1"/>
          </p:cNvSpPr>
          <p:nvPr>
            <p:ph type="body" sz="half" idx="2"/>
          </p:nvPr>
        </p:nvSpPr>
        <p:spPr/>
        <p:txBody>
          <a:bodyPr/>
          <a:lstStyle/>
          <a:p>
            <a:pPr algn="ctr"/>
            <a:r>
              <a:rPr lang="en-US" dirty="0" smtClean="0"/>
              <a:t>Parts of the brain effected by autism.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autism is caused</a:t>
            </a:r>
            <a:endParaRPr lang="en-US" dirty="0"/>
          </a:p>
        </p:txBody>
      </p:sp>
      <p:sp>
        <p:nvSpPr>
          <p:cNvPr id="3" name="Content Placeholder 2"/>
          <p:cNvSpPr>
            <a:spLocks noGrp="1"/>
          </p:cNvSpPr>
          <p:nvPr>
            <p:ph idx="1"/>
          </p:nvPr>
        </p:nvSpPr>
        <p:spPr/>
        <p:txBody>
          <a:bodyPr/>
          <a:lstStyle/>
          <a:p>
            <a:r>
              <a:rPr lang="en-US" dirty="0" smtClean="0"/>
              <a:t>Most people think that autism runs through the family and you inherit it. Scientists are trying to find out what causes autism and how it runs through the family.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TotalTime>
  <Words>93</Words>
  <Application>Microsoft Office PowerPoint</Application>
  <PresentationFormat>On-screen Show (4:3)</PresentationFormat>
  <Paragraphs>11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Verve</vt:lpstr>
      <vt:lpstr>Autism</vt:lpstr>
      <vt:lpstr>What is Autism</vt:lpstr>
      <vt:lpstr>Slide 3</vt:lpstr>
      <vt:lpstr>How autism is caused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dc:title>
  <dc:creator>Dara</dc:creator>
  <cp:lastModifiedBy>Dara</cp:lastModifiedBy>
  <cp:revision>1</cp:revision>
  <dcterms:created xsi:type="dcterms:W3CDTF">2012-10-26T00:24:17Z</dcterms:created>
  <dcterms:modified xsi:type="dcterms:W3CDTF">2012-10-26T01:01:19Z</dcterms:modified>
</cp:coreProperties>
</file>