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44B09-B386-456D-8AD2-9132E6955849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6642A4-FE23-4D27-BDFD-404D00E60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642A4-FE23-4D27-BDFD-404D00E609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642A4-FE23-4D27-BDFD-404D00E6091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499C-06B9-4433-9629-5DC1A85302FB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E682-8413-47BD-8965-4A924DC8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499C-06B9-4433-9629-5DC1A85302FB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E682-8413-47BD-8965-4A924DC8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499C-06B9-4433-9629-5DC1A85302FB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E682-8413-47BD-8965-4A924DC8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499C-06B9-4433-9629-5DC1A85302FB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E682-8413-47BD-8965-4A924DC8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499C-06B9-4433-9629-5DC1A85302FB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E682-8413-47BD-8965-4A924DC8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499C-06B9-4433-9629-5DC1A85302FB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E682-8413-47BD-8965-4A924DC8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499C-06B9-4433-9629-5DC1A85302FB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E682-8413-47BD-8965-4A924DC8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499C-06B9-4433-9629-5DC1A85302FB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E682-8413-47BD-8965-4A924DC8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499C-06B9-4433-9629-5DC1A85302FB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E682-8413-47BD-8965-4A924DC8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499C-06B9-4433-9629-5DC1A85302FB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E682-8413-47BD-8965-4A924DC8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499C-06B9-4433-9629-5DC1A85302FB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E682-8413-47BD-8965-4A924DC8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499C-06B9-4433-9629-5DC1A85302FB}" type="datetimeFigureOut">
              <a:rPr lang="en-US" smtClean="0"/>
              <a:pPr/>
              <a:t>8/5/2012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AE682-8413-47BD-8965-4A924DC8EE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Stanley’s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trip in </a:t>
            </a:r>
            <a:r>
              <a:rPr lang="en-US" dirty="0" smtClean="0"/>
              <a:t>Maryland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Jenna Phillips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Martin o Mally is the Maryland State Governor. Martin o Mally was elected for president in 2006. Then re-elected in2010 with 56% of </a:t>
            </a:r>
            <a:r>
              <a:rPr lang="en-US" smtClean="0"/>
              <a:t>the votes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39</Words>
  <Application>Microsoft Office PowerPoint</Application>
  <PresentationFormat>On-screen Show (4:3)</PresentationFormat>
  <Paragraphs>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Stanley’s trip in Maryland</vt:lpstr>
      <vt:lpstr>Governor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Stanley’s trip in Maryland</dc:title>
  <dc:creator>Dara</dc:creator>
  <cp:lastModifiedBy>Dara</cp:lastModifiedBy>
  <cp:revision>2</cp:revision>
  <dcterms:created xsi:type="dcterms:W3CDTF">2012-08-05T18:41:18Z</dcterms:created>
  <dcterms:modified xsi:type="dcterms:W3CDTF">2012-08-05T19:38:08Z</dcterms:modified>
</cp:coreProperties>
</file>