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76D84B-EDF7-4D3E-9BBD-FADE033C613E}" type="datetimeFigureOut">
              <a:rPr lang="en-US" smtClean="0"/>
              <a:pPr/>
              <a:t>10/31/2012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EA88B-FFBF-4158-9953-CBC262C241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EA88B-FFBF-4158-9953-CBC262C241A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741992C-BA2E-4F68-805C-D9F12A436627}" type="datetimeFigureOut">
              <a:rPr lang="en-US" smtClean="0"/>
              <a:pPr/>
              <a:t>10/31/2012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9F28C29-3517-447B-AD1F-9AEE32F21BD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41992C-BA2E-4F68-805C-D9F12A436627}"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28C29-3517-447B-AD1F-9AEE32F21BD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41992C-BA2E-4F68-805C-D9F12A436627}"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28C29-3517-447B-AD1F-9AEE32F21BD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741992C-BA2E-4F68-805C-D9F12A436627}" type="datetimeFigureOut">
              <a:rPr lang="en-US" smtClean="0"/>
              <a:pPr/>
              <a:t>10/31/2012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9F28C29-3517-447B-AD1F-9AEE32F21BD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741992C-BA2E-4F68-805C-D9F12A436627}" type="datetimeFigureOut">
              <a:rPr lang="en-US" smtClean="0"/>
              <a:pPr/>
              <a:t>10/31/2012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9F28C29-3517-447B-AD1F-9AEE32F21BD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741992C-BA2E-4F68-805C-D9F12A436627}" type="datetimeFigureOut">
              <a:rPr lang="en-US" smtClean="0"/>
              <a:pPr/>
              <a:t>10/31/2012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9F28C29-3517-447B-AD1F-9AEE32F21BD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741992C-BA2E-4F68-805C-D9F12A436627}" type="datetimeFigureOut">
              <a:rPr lang="en-US" smtClean="0"/>
              <a:pPr/>
              <a:t>10/31/2012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9F28C29-3517-447B-AD1F-9AEE32F21B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41992C-BA2E-4F68-805C-D9F12A436627}" type="datetimeFigureOut">
              <a:rPr lang="en-US" smtClean="0"/>
              <a:pPr/>
              <a:t>10/31/2012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28C29-3517-447B-AD1F-9AEE32F21BD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741992C-BA2E-4F68-805C-D9F12A436627}" type="datetimeFigureOut">
              <a:rPr lang="en-US" smtClean="0"/>
              <a:pPr/>
              <a:t>10/31/2012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9F28C29-3517-447B-AD1F-9AEE32F21BD9}"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741992C-BA2E-4F68-805C-D9F12A436627}" type="datetimeFigureOut">
              <a:rPr lang="en-US" smtClean="0"/>
              <a:pPr/>
              <a:t>10/31/2012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9F28C29-3517-447B-AD1F-9AEE32F21B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741992C-BA2E-4F68-805C-D9F12A436627}" type="datetimeFigureOut">
              <a:rPr lang="en-US" smtClean="0"/>
              <a:pPr/>
              <a:t>10/31/2012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9F28C29-3517-447B-AD1F-9AEE32F21B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741992C-BA2E-4F68-805C-D9F12A436627}" type="datetimeFigureOut">
              <a:rPr lang="en-US" smtClean="0"/>
              <a:pPr/>
              <a:t>10/31/2012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9F28C29-3517-447B-AD1F-9AEE32F21BD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slow">
    <p:wipe dir="d"/>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Mocking Bird</a:t>
            </a:r>
            <a:endParaRPr lang="en-US" dirty="0"/>
          </a:p>
        </p:txBody>
      </p:sp>
      <p:sp>
        <p:nvSpPr>
          <p:cNvPr id="3" name="Subtitle 2"/>
          <p:cNvSpPr>
            <a:spLocks noGrp="1"/>
          </p:cNvSpPr>
          <p:nvPr>
            <p:ph type="subTitle" idx="1"/>
          </p:nvPr>
        </p:nvSpPr>
        <p:spPr/>
        <p:txBody>
          <a:bodyPr/>
          <a:lstStyle/>
          <a:p>
            <a:r>
              <a:rPr lang="en-US" dirty="0" smtClean="0"/>
              <a:t>By: Jenna Phillips</a:t>
            </a:r>
            <a:endParaRPr lang="en-US"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Happened In The Beginning </a:t>
            </a:r>
            <a:endParaRPr lang="en-US" dirty="0"/>
          </a:p>
        </p:txBody>
      </p:sp>
      <p:sp>
        <p:nvSpPr>
          <p:cNvPr id="3" name="Content Placeholder 2"/>
          <p:cNvSpPr>
            <a:spLocks noGrp="1"/>
          </p:cNvSpPr>
          <p:nvPr>
            <p:ph idx="1"/>
          </p:nvPr>
        </p:nvSpPr>
        <p:spPr>
          <a:xfrm>
            <a:off x="457200" y="1882808"/>
            <a:ext cx="8229600" cy="4975192"/>
          </a:xfrm>
        </p:spPr>
        <p:style>
          <a:lnRef idx="1">
            <a:schemeClr val="dk1"/>
          </a:lnRef>
          <a:fillRef idx="2">
            <a:schemeClr val="dk1"/>
          </a:fillRef>
          <a:effectRef idx="1">
            <a:schemeClr val="dk1"/>
          </a:effectRef>
          <a:fontRef idx="minor">
            <a:schemeClr val="dk1"/>
          </a:fontRef>
        </p:style>
        <p:txBody>
          <a:bodyPr>
            <a:normAutofit/>
          </a:bodyPr>
          <a:lstStyle/>
          <a:p>
            <a:r>
              <a:rPr lang="en-US" sz="2000" dirty="0" smtClean="0"/>
              <a:t> </a:t>
            </a:r>
            <a:r>
              <a:rPr lang="en-US" sz="1800" dirty="0" smtClean="0"/>
              <a:t>A girl named Cathlin was staring at her older brother, Devon's , unfinished Eagle Scout chest which was covered up by a grey sheet. It could not  be finished by Devon because he died.  </a:t>
            </a:r>
          </a:p>
          <a:p>
            <a:r>
              <a:rPr lang="en-US" sz="1800" dirty="0" smtClean="0"/>
              <a:t>There was a shooting at Devon's middle  school and Devon was one of the people to get shot. Most people from his town were deeply upset by the shooting. </a:t>
            </a:r>
          </a:p>
          <a:p>
            <a:r>
              <a:rPr lang="en-US" sz="1800" dirty="0" smtClean="0"/>
              <a:t>The town knew that Cathlin was upset and they wanted to help her Cathlin did not want help from a bunch of strangers. Cathlin’s dad kept telling her it would be good for her but Cathlin did not listen and felt there was too much pressure on her. She wanted to hide in Devon’s room, but she is not allowed in there. </a:t>
            </a:r>
            <a:endParaRPr lang="en-US" sz="1800" dirty="0"/>
          </a:p>
        </p:txBody>
      </p:sp>
      <p:pic>
        <p:nvPicPr>
          <p:cNvPr id="4" name="Picture 3" descr="egale scout chest.jpg"/>
          <p:cNvPicPr>
            <a:picLocks noChangeAspect="1"/>
          </p:cNvPicPr>
          <p:nvPr/>
        </p:nvPicPr>
        <p:blipFill>
          <a:blip r:embed="rId3" cstate="print"/>
          <a:stretch>
            <a:fillRect/>
          </a:stretch>
        </p:blipFill>
        <p:spPr>
          <a:xfrm>
            <a:off x="5334000" y="5346492"/>
            <a:ext cx="3657600" cy="1319134"/>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2286000" y="5791200"/>
            <a:ext cx="1905000" cy="923330"/>
          </a:xfrm>
          <a:prstGeom prst="rect">
            <a:avLst/>
          </a:prstGeom>
          <a:noFill/>
        </p:spPr>
        <p:txBody>
          <a:bodyPr wrap="square" rtlCol="0">
            <a:spAutoFit/>
          </a:bodyPr>
          <a:lstStyle/>
          <a:p>
            <a:r>
              <a:rPr lang="en-US" dirty="0" smtClean="0">
                <a:solidFill>
                  <a:schemeClr val="bg1"/>
                </a:solidFill>
              </a:rPr>
              <a:t>This is a eagle scout chest just like Devon's </a:t>
            </a:r>
            <a:endParaRPr lang="en-US" dirty="0">
              <a:solidFill>
                <a:schemeClr val="bg1"/>
              </a:solidFill>
            </a:endParaRPr>
          </a:p>
        </p:txBody>
      </p:sp>
      <p:sp>
        <p:nvSpPr>
          <p:cNvPr id="8" name="Right Arrow 7"/>
          <p:cNvSpPr/>
          <p:nvPr/>
        </p:nvSpPr>
        <p:spPr>
          <a:xfrm>
            <a:off x="4419600" y="6019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Went on in the Middle</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en-US" sz="1800" dirty="0" smtClean="0"/>
              <a:t>A boy named Josh was saying mean things to Cathlin such as “ Ohh I tried to save Poor old Devon when he was in the </a:t>
            </a:r>
            <a:r>
              <a:rPr lang="en-US" sz="1800" dirty="0" smtClean="0"/>
              <a:t>hospital”. </a:t>
            </a:r>
            <a:r>
              <a:rPr lang="en-US" sz="1800" dirty="0" smtClean="0"/>
              <a:t>He also </a:t>
            </a:r>
            <a:r>
              <a:rPr lang="en-US" sz="1800" dirty="0" smtClean="0"/>
              <a:t>said, </a:t>
            </a:r>
            <a:r>
              <a:rPr lang="en-US" sz="1800" dirty="0" smtClean="0"/>
              <a:t>“ His heart was hanging out from the chest and they could not close it up boo hoo.” Cathlin started to </a:t>
            </a:r>
            <a:r>
              <a:rPr lang="en-US" sz="1800" dirty="0" smtClean="0"/>
              <a:t>cry, </a:t>
            </a:r>
            <a:r>
              <a:rPr lang="en-US" sz="1800" dirty="0" smtClean="0"/>
              <a:t>but a nice girl named Emma told Josh to stop and leave her alone.</a:t>
            </a:r>
          </a:p>
          <a:p>
            <a:r>
              <a:rPr lang="en-US" sz="1800" dirty="0" smtClean="0"/>
              <a:t>Cathlin went to her counselor Mrs. Brooks to </a:t>
            </a:r>
            <a:r>
              <a:rPr lang="en-US" sz="1800" dirty="0" smtClean="0"/>
              <a:t>talk. </a:t>
            </a:r>
            <a:r>
              <a:rPr lang="en-US" sz="1800" dirty="0" smtClean="0"/>
              <a:t>There was a facial expressions chart to help her figure out what emotions go with each face. Mrs. Brooks told Cathlin that she needs to use these charts to help her understand other </a:t>
            </a:r>
            <a:r>
              <a:rPr lang="en-US" sz="1800" dirty="0" smtClean="0"/>
              <a:t>people and how she feels. </a:t>
            </a:r>
            <a:r>
              <a:rPr lang="en-US" sz="1800" dirty="0" smtClean="0"/>
              <a:t>Mrs. Brooks said that it is harder for her to understand others because she has </a:t>
            </a:r>
            <a:r>
              <a:rPr lang="en-US" sz="1800" dirty="0" err="1" smtClean="0"/>
              <a:t>A</a:t>
            </a:r>
            <a:r>
              <a:rPr lang="en-US" sz="1800" dirty="0" err="1" smtClean="0"/>
              <a:t>sperger’s</a:t>
            </a:r>
            <a:r>
              <a:rPr lang="en-US" sz="1800" dirty="0" smtClean="0"/>
              <a:t> and the chart may help her.</a:t>
            </a:r>
            <a:endParaRPr lang="en-US" sz="1800" dirty="0"/>
          </a:p>
        </p:txBody>
      </p:sp>
      <p:pic>
        <p:nvPicPr>
          <p:cNvPr id="4" name="Picture 3" descr="faces.gif"/>
          <p:cNvPicPr>
            <a:picLocks noChangeAspect="1"/>
          </p:cNvPicPr>
          <p:nvPr/>
        </p:nvPicPr>
        <p:blipFill>
          <a:blip r:embed="rId3" cstate="print"/>
          <a:stretch>
            <a:fillRect/>
          </a:stretch>
        </p:blipFill>
        <p:spPr>
          <a:xfrm>
            <a:off x="609600" y="5206660"/>
            <a:ext cx="8012279" cy="1651340"/>
          </a:xfrm>
          <a:prstGeom prst="rect">
            <a:avLst/>
          </a:prstGeom>
        </p:spPr>
      </p:pic>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What goes on at the End</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n-US" sz="1800" dirty="0" smtClean="0"/>
              <a:t>Cathlin decided that it was time </a:t>
            </a:r>
            <a:r>
              <a:rPr lang="en-US" sz="1800" dirty="0" smtClean="0"/>
              <a:t>to finish </a:t>
            </a:r>
            <a:r>
              <a:rPr lang="en-US" sz="1800" dirty="0" smtClean="0"/>
              <a:t>Devon's </a:t>
            </a:r>
            <a:r>
              <a:rPr lang="en-US" sz="1800" dirty="0" smtClean="0"/>
              <a:t>Eagle Scout chest.  </a:t>
            </a:r>
            <a:r>
              <a:rPr lang="en-US" sz="1800" dirty="0" smtClean="0"/>
              <a:t>S</a:t>
            </a:r>
            <a:r>
              <a:rPr lang="en-US" sz="1800" dirty="0" smtClean="0"/>
              <a:t>he </a:t>
            </a:r>
            <a:r>
              <a:rPr lang="en-US" sz="1800" dirty="0" smtClean="0"/>
              <a:t>asked her dad if they could work on it together and he said …. YES. Cathlin was so happy because </a:t>
            </a:r>
            <a:r>
              <a:rPr lang="en-US" sz="1800" dirty="0" smtClean="0"/>
              <a:t>she was able to get </a:t>
            </a:r>
            <a:r>
              <a:rPr lang="en-US" sz="1800" dirty="0" smtClean="0"/>
              <a:t>closure. They worked </a:t>
            </a:r>
            <a:r>
              <a:rPr lang="en-US" sz="1800" dirty="0" smtClean="0"/>
              <a:t>for day until</a:t>
            </a:r>
            <a:r>
              <a:rPr lang="en-US" sz="1800" dirty="0" smtClean="0"/>
              <a:t> </a:t>
            </a:r>
            <a:r>
              <a:rPr lang="en-US" sz="1800" dirty="0" smtClean="0"/>
              <a:t>it was finally finished.</a:t>
            </a:r>
          </a:p>
          <a:p>
            <a:r>
              <a:rPr lang="en-US" sz="1800" dirty="0" smtClean="0"/>
              <a:t>After </a:t>
            </a:r>
            <a:r>
              <a:rPr lang="en-US" sz="1800" dirty="0" smtClean="0"/>
              <a:t>that, </a:t>
            </a:r>
            <a:r>
              <a:rPr lang="en-US" sz="1800" dirty="0" smtClean="0"/>
              <a:t>Cathlin and her dad </a:t>
            </a:r>
            <a:r>
              <a:rPr lang="en-US" sz="1800" dirty="0" smtClean="0"/>
              <a:t>went</a:t>
            </a:r>
            <a:r>
              <a:rPr lang="en-US" sz="1800" dirty="0" smtClean="0"/>
              <a:t> to </a:t>
            </a:r>
            <a:r>
              <a:rPr lang="en-US" sz="1800" dirty="0" smtClean="0"/>
              <a:t>the middle school for a memorial </a:t>
            </a:r>
            <a:r>
              <a:rPr lang="en-US" sz="1800" dirty="0" smtClean="0"/>
              <a:t>service. </a:t>
            </a:r>
            <a:r>
              <a:rPr lang="en-US" sz="1800" dirty="0" smtClean="0"/>
              <a:t>J</a:t>
            </a:r>
            <a:r>
              <a:rPr lang="en-US" sz="1800" dirty="0" smtClean="0"/>
              <a:t>osh </a:t>
            </a:r>
            <a:r>
              <a:rPr lang="en-US" sz="1800" dirty="0" smtClean="0"/>
              <a:t>was there and Cathlin’s friend Michel was there too. As the service went </a:t>
            </a:r>
            <a:r>
              <a:rPr lang="en-US" sz="1800" dirty="0" smtClean="0"/>
              <a:t>on, </a:t>
            </a:r>
            <a:r>
              <a:rPr lang="en-US" sz="1800" dirty="0" smtClean="0"/>
              <a:t>the kids went out side and played. Cathlin, Michel and Josh all became friends and played together all the time</a:t>
            </a:r>
            <a:endParaRPr lang="en-US" sz="1800" dirty="0"/>
          </a:p>
        </p:txBody>
      </p:sp>
      <p:pic>
        <p:nvPicPr>
          <p:cNvPr id="1032" name="Picture 8" descr="C:\Users\Dara\AppData\Local\Microsoft\Windows\Temporary Internet Files\Content.IE5\VK951VU4\MP900430807[1].jpg"/>
          <p:cNvPicPr>
            <a:picLocks noChangeAspect="1" noChangeArrowheads="1"/>
          </p:cNvPicPr>
          <p:nvPr/>
        </p:nvPicPr>
        <p:blipFill>
          <a:blip r:embed="rId3" cstate="print"/>
          <a:srcRect/>
          <a:stretch>
            <a:fillRect/>
          </a:stretch>
        </p:blipFill>
        <p:spPr bwMode="auto">
          <a:xfrm>
            <a:off x="3733800" y="4419600"/>
            <a:ext cx="2996206" cy="2272903"/>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 Favorite Part</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n-US" dirty="0" smtClean="0"/>
              <a:t> </a:t>
            </a:r>
            <a:r>
              <a:rPr lang="en-US" dirty="0" smtClean="0"/>
              <a:t>Cathlin decided to finish up the </a:t>
            </a:r>
            <a:r>
              <a:rPr lang="en-US" dirty="0" smtClean="0"/>
              <a:t>Eagle Scout chest</a:t>
            </a:r>
            <a:r>
              <a:rPr lang="en-US" dirty="0" smtClean="0"/>
              <a:t>. It is my favorite part because I am happy that </a:t>
            </a:r>
            <a:r>
              <a:rPr lang="en-US" dirty="0" smtClean="0"/>
              <a:t>Cathlin was able to finish this for her brother.</a:t>
            </a:r>
          </a:p>
          <a:p>
            <a:r>
              <a:rPr lang="en-US" dirty="0" smtClean="0"/>
              <a:t> </a:t>
            </a:r>
            <a:r>
              <a:rPr lang="en-US" dirty="0" smtClean="0"/>
              <a:t>I also like that part because I like that </a:t>
            </a:r>
            <a:r>
              <a:rPr lang="en-US" dirty="0" smtClean="0"/>
              <a:t>Cathlin could finally move on and feel a sense of accomplishment. </a:t>
            </a:r>
            <a:endParaRPr lang="en-US" dirty="0"/>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My Favorite Characters in the story</a:t>
            </a:r>
            <a:endParaRPr lang="en-US" dirty="0"/>
          </a:p>
        </p:txBody>
      </p:sp>
      <p:sp>
        <p:nvSpPr>
          <p:cNvPr id="3" name="Subtitle 2"/>
          <p:cNvSpPr>
            <a:spLocks noGrp="1"/>
          </p:cNvSpPr>
          <p:nvPr>
            <p:ph type="subTitle" idx="1"/>
          </p:nvPr>
        </p:nvSpPr>
        <p:spPr/>
        <p:style>
          <a:lnRef idx="1">
            <a:schemeClr val="dk1"/>
          </a:lnRef>
          <a:fillRef idx="2">
            <a:schemeClr val="dk1"/>
          </a:fillRef>
          <a:effectRef idx="1">
            <a:schemeClr val="dk1"/>
          </a:effectRef>
          <a:fontRef idx="minor">
            <a:schemeClr val="dk1"/>
          </a:fontRef>
        </p:style>
        <p:txBody>
          <a:bodyPr/>
          <a:lstStyle/>
          <a:p>
            <a:pPr algn="l"/>
            <a:r>
              <a:rPr lang="en-US" dirty="0" smtClean="0">
                <a:solidFill>
                  <a:schemeClr val="bg1"/>
                </a:solidFill>
              </a:rPr>
              <a:t>Cathlin, Emma and Michel. They all have a different personality and they all are very nice to each other in the story</a:t>
            </a:r>
            <a:endParaRPr lang="en-US" dirty="0">
              <a:solidFill>
                <a:schemeClr val="bg1"/>
              </a:solidFill>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If I could Rate this Book I Would give it …..</a:t>
            </a:r>
            <a:endParaRPr lang="en-US" dirty="0"/>
          </a:p>
        </p:txBody>
      </p:sp>
      <p:sp>
        <p:nvSpPr>
          <p:cNvPr id="3" name="Content Placeholder 2"/>
          <p:cNvSpPr>
            <a:spLocks noGrp="1"/>
          </p:cNvSpPr>
          <p:nvPr>
            <p:ph idx="1"/>
          </p:nvPr>
        </p:nvSpPr>
        <p:spPr/>
        <p:txBody>
          <a:bodyPr>
            <a:normAutofit/>
          </a:bodyPr>
          <a:lstStyle/>
          <a:p>
            <a:r>
              <a:rPr lang="en-US" sz="2800" dirty="0" smtClean="0"/>
              <a:t>Four and a half Smiles because it is based off of a true story. There was a shooting at Virginia Tech a few years ago. I also give that many stars because it was very detailed and gave you different emotions through out the book.</a:t>
            </a:r>
          </a:p>
          <a:p>
            <a:endParaRPr lang="en-US" sz="2800" dirty="0"/>
          </a:p>
        </p:txBody>
      </p:sp>
      <p:sp>
        <p:nvSpPr>
          <p:cNvPr id="4" name="Smiley Face 3"/>
          <p:cNvSpPr/>
          <p:nvPr/>
        </p:nvSpPr>
        <p:spPr>
          <a:xfrm>
            <a:off x="1524000" y="4800600"/>
            <a:ext cx="914400" cy="762000"/>
          </a:xfrm>
          <a:prstGeom prst="smileyFace">
            <a:avLst/>
          </a:prstGeom>
          <a:solidFill>
            <a:srgbClr val="FFFF00"/>
          </a:solidFill>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2514600" y="4800600"/>
            <a:ext cx="838200" cy="762000"/>
          </a:xfrm>
          <a:prstGeom prst="smileyFace">
            <a:avLst>
              <a:gd name="adj" fmla="val 4653"/>
            </a:avLst>
          </a:prstGeom>
          <a:solidFill>
            <a:srgbClr val="FFFF00"/>
          </a:solidFill>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3505200" y="4800600"/>
            <a:ext cx="838200" cy="762000"/>
          </a:xfrm>
          <a:prstGeom prst="smileyFace">
            <a:avLst>
              <a:gd name="adj" fmla="val 4653"/>
            </a:avLst>
          </a:prstGeom>
          <a:solidFill>
            <a:srgbClr val="FFFF00"/>
          </a:solidFill>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p:cNvSpPr/>
          <p:nvPr/>
        </p:nvSpPr>
        <p:spPr>
          <a:xfrm>
            <a:off x="4495800" y="4800600"/>
            <a:ext cx="914400" cy="762000"/>
          </a:xfrm>
          <a:prstGeom prst="smileyFace">
            <a:avLst/>
          </a:prstGeom>
          <a:solidFill>
            <a:srgbClr val="FFFF00"/>
          </a:solidFill>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miley Face 7"/>
          <p:cNvSpPr/>
          <p:nvPr/>
        </p:nvSpPr>
        <p:spPr>
          <a:xfrm>
            <a:off x="5638800" y="4800600"/>
            <a:ext cx="762000" cy="762000"/>
          </a:xfrm>
          <a:prstGeom prst="smileyFace">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553200" y="5105400"/>
            <a:ext cx="2286000" cy="646331"/>
          </a:xfrm>
          <a:prstGeom prst="rect">
            <a:avLst/>
          </a:prstGeom>
          <a:noFill/>
        </p:spPr>
        <p:txBody>
          <a:bodyPr wrap="square" rtlCol="0">
            <a:spAutoFit/>
          </a:bodyPr>
          <a:lstStyle/>
          <a:p>
            <a:r>
              <a:rPr lang="en-US" dirty="0" smtClean="0"/>
              <a:t>Yellow= full face</a:t>
            </a:r>
          </a:p>
          <a:p>
            <a:r>
              <a:rPr lang="en-US" dirty="0" smtClean="0"/>
              <a:t>Orange= half face</a:t>
            </a:r>
            <a:endParaRPr lang="en-US"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My Book Mocking Bird</a:t>
            </a:r>
            <a:endParaRPr lang="en-US" dirty="0"/>
          </a:p>
        </p:txBody>
      </p:sp>
      <p:sp>
        <p:nvSpPr>
          <p:cNvPr id="4" name="Text Placeholder 3"/>
          <p:cNvSpPr>
            <a:spLocks noGrp="1"/>
          </p:cNvSpPr>
          <p:nvPr>
            <p:ph type="body" sz="half" idx="2"/>
          </p:nvPr>
        </p:nvSpPr>
        <p:spPr/>
        <p:txBody>
          <a:bodyPr/>
          <a:lstStyle/>
          <a:p>
            <a:r>
              <a:rPr lang="en-US" dirty="0" smtClean="0"/>
              <a:t>I hope you enjoyed My summary about this Book. It has won a National book a award is now one of My favorite Books Hope you enjoy it as much as I did!</a:t>
            </a:r>
            <a:endParaRPr lang="en-US" dirty="0"/>
          </a:p>
        </p:txBody>
      </p:sp>
      <p:pic>
        <p:nvPicPr>
          <p:cNvPr id="7" name="Picture Placeholder 6" descr="book 2.jpg"/>
          <p:cNvPicPr>
            <a:picLocks noGrp="1" noChangeAspect="1"/>
          </p:cNvPicPr>
          <p:nvPr>
            <p:ph type="pic" idx="1"/>
          </p:nvPr>
        </p:nvPicPr>
        <p:blipFill>
          <a:blip r:embed="rId3" cstate="print"/>
          <a:srcRect t="12597" b="12597"/>
          <a:stretch>
            <a:fillRect/>
          </a:stretch>
        </p:blipFill>
        <p:spPr>
          <a:xfrm>
            <a:off x="1752600" y="1371600"/>
            <a:ext cx="5276088" cy="3947198"/>
          </a:xfrm>
        </p:spPr>
      </p:pic>
      <p:sp>
        <p:nvSpPr>
          <p:cNvPr id="8" name="Left Arrow 7"/>
          <p:cNvSpPr/>
          <p:nvPr/>
        </p:nvSpPr>
        <p:spPr>
          <a:xfrm rot="1703285">
            <a:off x="6292565" y="3327846"/>
            <a:ext cx="709576"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086600" y="3886200"/>
            <a:ext cx="2057400" cy="646331"/>
          </a:xfrm>
          <a:prstGeom prst="rect">
            <a:avLst/>
          </a:prstGeom>
          <a:noFill/>
        </p:spPr>
        <p:txBody>
          <a:bodyPr wrap="square" rtlCol="0">
            <a:spAutoFit/>
          </a:bodyPr>
          <a:lstStyle/>
          <a:p>
            <a:r>
              <a:rPr lang="en-US" dirty="0" smtClean="0"/>
              <a:t>This is the award the book got</a:t>
            </a:r>
            <a:endParaRPr lang="en-US"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131</TotalTime>
  <Words>632</Words>
  <Application>Microsoft Office PowerPoint</Application>
  <PresentationFormat>On-screen Show (4:3)</PresentationFormat>
  <Paragraphs>33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Mocking Bird</vt:lpstr>
      <vt:lpstr>What Happened In The Beginning </vt:lpstr>
      <vt:lpstr>What Went on in the Middle</vt:lpstr>
      <vt:lpstr> What goes on at the End</vt:lpstr>
      <vt:lpstr>My Favorite Part</vt:lpstr>
      <vt:lpstr>My Favorite Characters in the story</vt:lpstr>
      <vt:lpstr>If I could Rate this Book I Would give it …..</vt:lpstr>
      <vt:lpstr>This is My Book Mocking Bird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Mocking Bird</dc:title>
  <dc:creator>Dara</dc:creator>
  <cp:lastModifiedBy>Dara</cp:lastModifiedBy>
  <cp:revision>11</cp:revision>
  <dcterms:created xsi:type="dcterms:W3CDTF">2012-10-30T22:46:10Z</dcterms:created>
  <dcterms:modified xsi:type="dcterms:W3CDTF">2012-10-31T22:28:36Z</dcterms:modified>
</cp:coreProperties>
</file>